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7"/>
  </p:notesMasterIdLst>
  <p:sldIdLst>
    <p:sldId id="282" r:id="rId4"/>
    <p:sldId id="256" r:id="rId5"/>
    <p:sldId id="283" r:id="rId6"/>
    <p:sldId id="290" r:id="rId7"/>
    <p:sldId id="292" r:id="rId8"/>
    <p:sldId id="289" r:id="rId9"/>
    <p:sldId id="291" r:id="rId10"/>
    <p:sldId id="296" r:id="rId11"/>
    <p:sldId id="297" r:id="rId12"/>
    <p:sldId id="298" r:id="rId13"/>
    <p:sldId id="299" r:id="rId14"/>
    <p:sldId id="300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F4F67-91F5-4FFA-A4D4-8162E7D40B0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A355439-1978-4A9A-9388-2D697E40EC4E}">
      <dgm:prSet/>
      <dgm:spPr/>
      <dgm:t>
        <a:bodyPr/>
        <a:lstStyle/>
        <a:p>
          <a:r>
            <a:rPr lang="en-GB"/>
            <a:t>Facilitating patient-focused quality improvement</a:t>
          </a:r>
          <a:endParaRPr lang="en-US"/>
        </a:p>
      </dgm:t>
    </dgm:pt>
    <dgm:pt modelId="{6AADE344-CADE-4AFB-B79B-8405C6F7DD76}" type="parTrans" cxnId="{F20C7809-25C4-47F0-B6B6-32204C389529}">
      <dgm:prSet/>
      <dgm:spPr/>
      <dgm:t>
        <a:bodyPr/>
        <a:lstStyle/>
        <a:p>
          <a:endParaRPr lang="en-US"/>
        </a:p>
      </dgm:t>
    </dgm:pt>
    <dgm:pt modelId="{1A8BCAFA-3B3C-4E5D-AC47-D23A397F13C1}" type="sibTrans" cxnId="{F20C7809-25C4-47F0-B6B6-32204C389529}">
      <dgm:prSet/>
      <dgm:spPr/>
      <dgm:t>
        <a:bodyPr/>
        <a:lstStyle/>
        <a:p>
          <a:endParaRPr lang="en-US"/>
        </a:p>
      </dgm:t>
    </dgm:pt>
    <dgm:pt modelId="{4047D9F9-A547-47FA-92B1-1834D0419A93}">
      <dgm:prSet/>
      <dgm:spPr/>
      <dgm:t>
        <a:bodyPr/>
        <a:lstStyle/>
        <a:p>
          <a:r>
            <a:rPr lang="en-GB" dirty="0"/>
            <a:t>Making it easier for Urologists to provide good care</a:t>
          </a:r>
          <a:endParaRPr lang="en-US" dirty="0"/>
        </a:p>
      </dgm:t>
    </dgm:pt>
    <dgm:pt modelId="{A3406D6B-5806-4A21-B002-420A0EEBF5FD}" type="parTrans" cxnId="{B58AFAEB-9C9D-4017-AF9B-D0C921455D84}">
      <dgm:prSet/>
      <dgm:spPr/>
      <dgm:t>
        <a:bodyPr/>
        <a:lstStyle/>
        <a:p>
          <a:endParaRPr lang="en-US"/>
        </a:p>
      </dgm:t>
    </dgm:pt>
    <dgm:pt modelId="{16448AA7-5E25-4F22-AF59-FC902B4F70F9}" type="sibTrans" cxnId="{B58AFAEB-9C9D-4017-AF9B-D0C921455D84}">
      <dgm:prSet/>
      <dgm:spPr/>
      <dgm:t>
        <a:bodyPr/>
        <a:lstStyle/>
        <a:p>
          <a:endParaRPr lang="en-US"/>
        </a:p>
      </dgm:t>
    </dgm:pt>
    <dgm:pt modelId="{C2BC848B-FD59-44CA-A7A0-F3AB9173C1C5}">
      <dgm:prSet/>
      <dgm:spPr/>
      <dgm:t>
        <a:bodyPr/>
        <a:lstStyle/>
        <a:p>
          <a:r>
            <a:rPr lang="en-GB" dirty="0"/>
            <a:t>Getting good data efficiently</a:t>
          </a:r>
          <a:endParaRPr lang="en-US" dirty="0"/>
        </a:p>
      </dgm:t>
    </dgm:pt>
    <dgm:pt modelId="{D4060CBB-0C43-4A6E-A516-B59B524D717D}" type="parTrans" cxnId="{54040F81-F26E-4A7F-8D8C-E95E3E71ACFF}">
      <dgm:prSet/>
      <dgm:spPr/>
      <dgm:t>
        <a:bodyPr/>
        <a:lstStyle/>
        <a:p>
          <a:endParaRPr lang="en-US"/>
        </a:p>
      </dgm:t>
    </dgm:pt>
    <dgm:pt modelId="{571A23C6-9E73-42D0-A97A-93F60BF8DDFD}" type="sibTrans" cxnId="{54040F81-F26E-4A7F-8D8C-E95E3E71ACFF}">
      <dgm:prSet/>
      <dgm:spPr/>
      <dgm:t>
        <a:bodyPr/>
        <a:lstStyle/>
        <a:p>
          <a:endParaRPr lang="en-US"/>
        </a:p>
      </dgm:t>
    </dgm:pt>
    <dgm:pt modelId="{13C8298B-B959-406D-9967-290E96B4E4A8}">
      <dgm:prSet/>
      <dgm:spPr/>
      <dgm:t>
        <a:bodyPr/>
        <a:lstStyle/>
        <a:p>
          <a:r>
            <a:rPr lang="en-GB" dirty="0"/>
            <a:t>Using the data that is already collected</a:t>
          </a:r>
          <a:endParaRPr lang="en-US" dirty="0"/>
        </a:p>
      </dgm:t>
    </dgm:pt>
    <dgm:pt modelId="{33137646-B7EF-4D24-AFB3-DB3DA2F9DCBA}" type="parTrans" cxnId="{0220F5BE-FBF5-4683-A1EB-DDF1EF706D3F}">
      <dgm:prSet/>
      <dgm:spPr/>
      <dgm:t>
        <a:bodyPr/>
        <a:lstStyle/>
        <a:p>
          <a:endParaRPr lang="en-US"/>
        </a:p>
      </dgm:t>
    </dgm:pt>
    <dgm:pt modelId="{206EAA11-EF33-4715-98B3-06DA4BBACC76}" type="sibTrans" cxnId="{0220F5BE-FBF5-4683-A1EB-DDF1EF706D3F}">
      <dgm:prSet/>
      <dgm:spPr/>
      <dgm:t>
        <a:bodyPr/>
        <a:lstStyle/>
        <a:p>
          <a:endParaRPr lang="en-US"/>
        </a:p>
      </dgm:t>
    </dgm:pt>
    <dgm:pt modelId="{9D5077C5-BE27-455A-A641-A1AE1D7F3BA4}">
      <dgm:prSet/>
      <dgm:spPr/>
      <dgm:t>
        <a:bodyPr/>
        <a:lstStyle/>
        <a:p>
          <a:r>
            <a:rPr lang="en-GB" dirty="0"/>
            <a:t>Using BAUS resources effectively</a:t>
          </a:r>
          <a:endParaRPr lang="en-US" dirty="0"/>
        </a:p>
      </dgm:t>
    </dgm:pt>
    <dgm:pt modelId="{B446956D-A61D-4B6E-A331-F4AD3891AD46}" type="parTrans" cxnId="{C2BC56D7-276E-4961-B6E7-554613140435}">
      <dgm:prSet/>
      <dgm:spPr/>
      <dgm:t>
        <a:bodyPr/>
        <a:lstStyle/>
        <a:p>
          <a:endParaRPr lang="en-US"/>
        </a:p>
      </dgm:t>
    </dgm:pt>
    <dgm:pt modelId="{E6954D14-30BF-472D-81E3-2BC80F0365E7}" type="sibTrans" cxnId="{C2BC56D7-276E-4961-B6E7-554613140435}">
      <dgm:prSet/>
      <dgm:spPr/>
      <dgm:t>
        <a:bodyPr/>
        <a:lstStyle/>
        <a:p>
          <a:endParaRPr lang="en-US"/>
        </a:p>
      </dgm:t>
    </dgm:pt>
    <dgm:pt modelId="{54F4C998-328D-4D5C-9904-BDD80077E07C}">
      <dgm:prSet/>
      <dgm:spPr/>
      <dgm:t>
        <a:bodyPr/>
        <a:lstStyle/>
        <a:p>
          <a:r>
            <a:rPr lang="en-GB" dirty="0"/>
            <a:t>Understanding variation in data/ practice/ outcomes</a:t>
          </a:r>
          <a:endParaRPr lang="en-US" dirty="0"/>
        </a:p>
      </dgm:t>
    </dgm:pt>
    <dgm:pt modelId="{6554A182-33B9-4050-8F04-85FF257B3BD3}" type="parTrans" cxnId="{4E7D49EB-072F-4AB3-A758-BADFB77A98A0}">
      <dgm:prSet/>
      <dgm:spPr/>
      <dgm:t>
        <a:bodyPr/>
        <a:lstStyle/>
        <a:p>
          <a:endParaRPr lang="en-US"/>
        </a:p>
      </dgm:t>
    </dgm:pt>
    <dgm:pt modelId="{626C631E-265D-46AA-B888-1D9A32B4515D}" type="sibTrans" cxnId="{4E7D49EB-072F-4AB3-A758-BADFB77A98A0}">
      <dgm:prSet/>
      <dgm:spPr/>
      <dgm:t>
        <a:bodyPr/>
        <a:lstStyle/>
        <a:p>
          <a:endParaRPr lang="en-US"/>
        </a:p>
      </dgm:t>
    </dgm:pt>
    <dgm:pt modelId="{67B4EA88-242D-4967-BCB4-8D9B5264DE4B}">
      <dgm:prSet/>
      <dgm:spPr/>
      <dgm:t>
        <a:bodyPr/>
        <a:lstStyle/>
        <a:p>
          <a:r>
            <a:rPr lang="en-GB" dirty="0"/>
            <a:t>Understanding how to manage practice change in complex healthcare environment</a:t>
          </a:r>
          <a:endParaRPr lang="en-US" dirty="0"/>
        </a:p>
      </dgm:t>
    </dgm:pt>
    <dgm:pt modelId="{D4BE8B09-7A86-487E-A28A-E43C02C914F7}" type="parTrans" cxnId="{93FBAAC8-D481-4587-B512-9B83D81AA675}">
      <dgm:prSet/>
      <dgm:spPr/>
      <dgm:t>
        <a:bodyPr/>
        <a:lstStyle/>
        <a:p>
          <a:endParaRPr lang="en-US"/>
        </a:p>
      </dgm:t>
    </dgm:pt>
    <dgm:pt modelId="{23913D5F-F061-4615-8C82-5AB218822CCD}" type="sibTrans" cxnId="{93FBAAC8-D481-4587-B512-9B83D81AA675}">
      <dgm:prSet/>
      <dgm:spPr/>
      <dgm:t>
        <a:bodyPr/>
        <a:lstStyle/>
        <a:p>
          <a:endParaRPr lang="en-US"/>
        </a:p>
      </dgm:t>
    </dgm:pt>
    <dgm:pt modelId="{A30A6003-9263-455D-AD54-2388E58B391D}" type="pres">
      <dgm:prSet presAssocID="{814F4F67-91F5-4FFA-A4D4-8162E7D40B0A}" presName="root" presStyleCnt="0">
        <dgm:presLayoutVars>
          <dgm:dir/>
          <dgm:resizeHandles val="exact"/>
        </dgm:presLayoutVars>
      </dgm:prSet>
      <dgm:spPr/>
    </dgm:pt>
    <dgm:pt modelId="{B55957B2-AFF1-4322-AEC6-B155DAC36767}" type="pres">
      <dgm:prSet presAssocID="{814F4F67-91F5-4FFA-A4D4-8162E7D40B0A}" presName="container" presStyleCnt="0">
        <dgm:presLayoutVars>
          <dgm:dir/>
          <dgm:resizeHandles val="exact"/>
        </dgm:presLayoutVars>
      </dgm:prSet>
      <dgm:spPr/>
    </dgm:pt>
    <dgm:pt modelId="{C093CAE8-7348-40E2-BBE9-0B6821FEFFBD}" type="pres">
      <dgm:prSet presAssocID="{1A355439-1978-4A9A-9388-2D697E40EC4E}" presName="compNode" presStyleCnt="0"/>
      <dgm:spPr/>
    </dgm:pt>
    <dgm:pt modelId="{2CA33302-C725-417B-945F-A514DE807E6F}" type="pres">
      <dgm:prSet presAssocID="{1A355439-1978-4A9A-9388-2D697E40EC4E}" presName="iconBgRect" presStyleLbl="bgShp" presStyleIdx="0" presStyleCnt="7"/>
      <dgm:spPr/>
    </dgm:pt>
    <dgm:pt modelId="{1F9EE166-815F-41AF-AE2D-9C6BEEB2E840}" type="pres">
      <dgm:prSet presAssocID="{1A355439-1978-4A9A-9388-2D697E40EC4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C07DFF0-64CF-404B-87D3-BB63151B1CDA}" type="pres">
      <dgm:prSet presAssocID="{1A355439-1978-4A9A-9388-2D697E40EC4E}" presName="spaceRect" presStyleCnt="0"/>
      <dgm:spPr/>
    </dgm:pt>
    <dgm:pt modelId="{24B11BA1-9209-4251-BAB3-2B63A1D53FB8}" type="pres">
      <dgm:prSet presAssocID="{1A355439-1978-4A9A-9388-2D697E40EC4E}" presName="textRect" presStyleLbl="revTx" presStyleIdx="0" presStyleCnt="7">
        <dgm:presLayoutVars>
          <dgm:chMax val="1"/>
          <dgm:chPref val="1"/>
        </dgm:presLayoutVars>
      </dgm:prSet>
      <dgm:spPr/>
    </dgm:pt>
    <dgm:pt modelId="{5E695A74-6B92-48C4-8B24-D26F6491DE4A}" type="pres">
      <dgm:prSet presAssocID="{1A8BCAFA-3B3C-4E5D-AC47-D23A397F13C1}" presName="sibTrans" presStyleLbl="sibTrans2D1" presStyleIdx="0" presStyleCnt="0"/>
      <dgm:spPr/>
    </dgm:pt>
    <dgm:pt modelId="{95CBC74C-1F4B-43B3-8475-6CDCF407BD2C}" type="pres">
      <dgm:prSet presAssocID="{4047D9F9-A547-47FA-92B1-1834D0419A93}" presName="compNode" presStyleCnt="0"/>
      <dgm:spPr/>
    </dgm:pt>
    <dgm:pt modelId="{AEEE8CA1-5AC2-48AE-9318-0BE647FB2BD2}" type="pres">
      <dgm:prSet presAssocID="{4047D9F9-A547-47FA-92B1-1834D0419A93}" presName="iconBgRect" presStyleLbl="bgShp" presStyleIdx="1" presStyleCnt="7"/>
      <dgm:spPr/>
    </dgm:pt>
    <dgm:pt modelId="{E879CD4E-7832-45A5-AB6B-311D009CF86E}" type="pres">
      <dgm:prSet presAssocID="{4047D9F9-A547-47FA-92B1-1834D0419A93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65714BD6-99C9-496C-B393-6BC04AF016B5}" type="pres">
      <dgm:prSet presAssocID="{4047D9F9-A547-47FA-92B1-1834D0419A93}" presName="spaceRect" presStyleCnt="0"/>
      <dgm:spPr/>
    </dgm:pt>
    <dgm:pt modelId="{8CF2CCE5-1784-4D0D-951D-E5D28327BDA6}" type="pres">
      <dgm:prSet presAssocID="{4047D9F9-A547-47FA-92B1-1834D0419A93}" presName="textRect" presStyleLbl="revTx" presStyleIdx="1" presStyleCnt="7">
        <dgm:presLayoutVars>
          <dgm:chMax val="1"/>
          <dgm:chPref val="1"/>
        </dgm:presLayoutVars>
      </dgm:prSet>
      <dgm:spPr/>
    </dgm:pt>
    <dgm:pt modelId="{FB901FB5-8503-4BDC-BAA4-51DFE3FE1682}" type="pres">
      <dgm:prSet presAssocID="{16448AA7-5E25-4F22-AF59-FC902B4F70F9}" presName="sibTrans" presStyleLbl="sibTrans2D1" presStyleIdx="0" presStyleCnt="0"/>
      <dgm:spPr/>
    </dgm:pt>
    <dgm:pt modelId="{771A47E4-9BC0-497B-9044-9D89BD510721}" type="pres">
      <dgm:prSet presAssocID="{C2BC848B-FD59-44CA-A7A0-F3AB9173C1C5}" presName="compNode" presStyleCnt="0"/>
      <dgm:spPr/>
    </dgm:pt>
    <dgm:pt modelId="{6BCA5D7A-FEF2-4CCA-B579-1D7403F6A96D}" type="pres">
      <dgm:prSet presAssocID="{C2BC848B-FD59-44CA-A7A0-F3AB9173C1C5}" presName="iconBgRect" presStyleLbl="bgShp" presStyleIdx="2" presStyleCnt="7"/>
      <dgm:spPr/>
    </dgm:pt>
    <dgm:pt modelId="{42BD6B23-A015-4C71-AFB1-C72AD1205820}" type="pres">
      <dgm:prSet presAssocID="{C2BC848B-FD59-44CA-A7A0-F3AB9173C1C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D67A68D-9278-4C21-9019-A004F952DAE0}" type="pres">
      <dgm:prSet presAssocID="{C2BC848B-FD59-44CA-A7A0-F3AB9173C1C5}" presName="spaceRect" presStyleCnt="0"/>
      <dgm:spPr/>
    </dgm:pt>
    <dgm:pt modelId="{382D6779-63AF-4014-9AA5-6E8EAE98E5F7}" type="pres">
      <dgm:prSet presAssocID="{C2BC848B-FD59-44CA-A7A0-F3AB9173C1C5}" presName="textRect" presStyleLbl="revTx" presStyleIdx="2" presStyleCnt="7">
        <dgm:presLayoutVars>
          <dgm:chMax val="1"/>
          <dgm:chPref val="1"/>
        </dgm:presLayoutVars>
      </dgm:prSet>
      <dgm:spPr/>
    </dgm:pt>
    <dgm:pt modelId="{F1D56A71-904A-49F1-81C0-7B98001D05E4}" type="pres">
      <dgm:prSet presAssocID="{571A23C6-9E73-42D0-A97A-93F60BF8DDFD}" presName="sibTrans" presStyleLbl="sibTrans2D1" presStyleIdx="0" presStyleCnt="0"/>
      <dgm:spPr/>
    </dgm:pt>
    <dgm:pt modelId="{F55F8A59-9261-4942-9C2B-D4C0C687E302}" type="pres">
      <dgm:prSet presAssocID="{13C8298B-B959-406D-9967-290E96B4E4A8}" presName="compNode" presStyleCnt="0"/>
      <dgm:spPr/>
    </dgm:pt>
    <dgm:pt modelId="{9030A403-028B-41F4-97EC-775C764F21EE}" type="pres">
      <dgm:prSet presAssocID="{13C8298B-B959-406D-9967-290E96B4E4A8}" presName="iconBgRect" presStyleLbl="bgShp" presStyleIdx="3" presStyleCnt="7"/>
      <dgm:spPr/>
    </dgm:pt>
    <dgm:pt modelId="{8319D7FB-E296-4708-99C8-92629FB42D1B}" type="pres">
      <dgm:prSet presAssocID="{13C8298B-B959-406D-9967-290E96B4E4A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E12A83EE-8DB6-4646-BFB7-607612F009CE}" type="pres">
      <dgm:prSet presAssocID="{13C8298B-B959-406D-9967-290E96B4E4A8}" presName="spaceRect" presStyleCnt="0"/>
      <dgm:spPr/>
    </dgm:pt>
    <dgm:pt modelId="{8B1737D0-0B02-4CA1-8AAE-BE17DAE5C864}" type="pres">
      <dgm:prSet presAssocID="{13C8298B-B959-406D-9967-290E96B4E4A8}" presName="textRect" presStyleLbl="revTx" presStyleIdx="3" presStyleCnt="7">
        <dgm:presLayoutVars>
          <dgm:chMax val="1"/>
          <dgm:chPref val="1"/>
        </dgm:presLayoutVars>
      </dgm:prSet>
      <dgm:spPr/>
    </dgm:pt>
    <dgm:pt modelId="{24E26E82-527D-4476-90AD-88EBCDBAEADC}" type="pres">
      <dgm:prSet presAssocID="{206EAA11-EF33-4715-98B3-06DA4BBACC76}" presName="sibTrans" presStyleLbl="sibTrans2D1" presStyleIdx="0" presStyleCnt="0"/>
      <dgm:spPr/>
    </dgm:pt>
    <dgm:pt modelId="{6E97CA2C-ED7C-48B2-8748-46E52DE1D509}" type="pres">
      <dgm:prSet presAssocID="{9D5077C5-BE27-455A-A641-A1AE1D7F3BA4}" presName="compNode" presStyleCnt="0"/>
      <dgm:spPr/>
    </dgm:pt>
    <dgm:pt modelId="{4551779F-260C-4299-96AD-D4E9FA456CBA}" type="pres">
      <dgm:prSet presAssocID="{9D5077C5-BE27-455A-A641-A1AE1D7F3BA4}" presName="iconBgRect" presStyleLbl="bgShp" presStyleIdx="4" presStyleCnt="7"/>
      <dgm:spPr/>
    </dgm:pt>
    <dgm:pt modelId="{EF8293CB-8DFC-44F3-B452-6BC421649850}" type="pres">
      <dgm:prSet presAssocID="{9D5077C5-BE27-455A-A641-A1AE1D7F3BA4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4D662C9-C437-4C28-89D7-34A34EA0563B}" type="pres">
      <dgm:prSet presAssocID="{9D5077C5-BE27-455A-A641-A1AE1D7F3BA4}" presName="spaceRect" presStyleCnt="0"/>
      <dgm:spPr/>
    </dgm:pt>
    <dgm:pt modelId="{178D0A8F-762B-4938-BC59-E7CA4A6E7CA1}" type="pres">
      <dgm:prSet presAssocID="{9D5077C5-BE27-455A-A641-A1AE1D7F3BA4}" presName="textRect" presStyleLbl="revTx" presStyleIdx="4" presStyleCnt="7">
        <dgm:presLayoutVars>
          <dgm:chMax val="1"/>
          <dgm:chPref val="1"/>
        </dgm:presLayoutVars>
      </dgm:prSet>
      <dgm:spPr/>
    </dgm:pt>
    <dgm:pt modelId="{1CB35FF8-CA05-4332-82DB-85F07BCB3A0D}" type="pres">
      <dgm:prSet presAssocID="{E6954D14-30BF-472D-81E3-2BC80F0365E7}" presName="sibTrans" presStyleLbl="sibTrans2D1" presStyleIdx="0" presStyleCnt="0"/>
      <dgm:spPr/>
    </dgm:pt>
    <dgm:pt modelId="{AC306C0A-E1C2-46D4-B25F-FA4CCE8582CD}" type="pres">
      <dgm:prSet presAssocID="{54F4C998-328D-4D5C-9904-BDD80077E07C}" presName="compNode" presStyleCnt="0"/>
      <dgm:spPr/>
    </dgm:pt>
    <dgm:pt modelId="{FDCB57F6-FDCC-4473-81F8-2D571F345B15}" type="pres">
      <dgm:prSet presAssocID="{54F4C998-328D-4D5C-9904-BDD80077E07C}" presName="iconBgRect" presStyleLbl="bgShp" presStyleIdx="5" presStyleCnt="7"/>
      <dgm:spPr/>
    </dgm:pt>
    <dgm:pt modelId="{024E6E11-BAAA-45A8-9831-CA54BAE7C087}" type="pres">
      <dgm:prSet presAssocID="{54F4C998-328D-4D5C-9904-BDD80077E07C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722C0BC4-1519-4E29-8354-0778C0FB28D7}" type="pres">
      <dgm:prSet presAssocID="{54F4C998-328D-4D5C-9904-BDD80077E07C}" presName="spaceRect" presStyleCnt="0"/>
      <dgm:spPr/>
    </dgm:pt>
    <dgm:pt modelId="{783B94AD-98D7-4AED-AC7B-DF9F6E27805A}" type="pres">
      <dgm:prSet presAssocID="{54F4C998-328D-4D5C-9904-BDD80077E07C}" presName="textRect" presStyleLbl="revTx" presStyleIdx="5" presStyleCnt="7">
        <dgm:presLayoutVars>
          <dgm:chMax val="1"/>
          <dgm:chPref val="1"/>
        </dgm:presLayoutVars>
      </dgm:prSet>
      <dgm:spPr/>
    </dgm:pt>
    <dgm:pt modelId="{D06CA26F-55D9-449A-89C8-0B688CC3B250}" type="pres">
      <dgm:prSet presAssocID="{626C631E-265D-46AA-B888-1D9A32B4515D}" presName="sibTrans" presStyleLbl="sibTrans2D1" presStyleIdx="0" presStyleCnt="0"/>
      <dgm:spPr/>
    </dgm:pt>
    <dgm:pt modelId="{27093A6E-91B2-4CEC-9A9A-2E1CC8CE6E92}" type="pres">
      <dgm:prSet presAssocID="{67B4EA88-242D-4967-BCB4-8D9B5264DE4B}" presName="compNode" presStyleCnt="0"/>
      <dgm:spPr/>
    </dgm:pt>
    <dgm:pt modelId="{8D6988B3-785C-49E7-AF94-CB7B32569463}" type="pres">
      <dgm:prSet presAssocID="{67B4EA88-242D-4967-BCB4-8D9B5264DE4B}" presName="iconBgRect" presStyleLbl="bgShp" presStyleIdx="6" presStyleCnt="7"/>
      <dgm:spPr/>
    </dgm:pt>
    <dgm:pt modelId="{27C9E6E9-5DD0-45E4-A44D-589FE5BEAEF1}" type="pres">
      <dgm:prSet presAssocID="{67B4EA88-242D-4967-BCB4-8D9B5264DE4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8B04E1A-E7B2-474D-A0D6-E4EE5ADDAAA1}" type="pres">
      <dgm:prSet presAssocID="{67B4EA88-242D-4967-BCB4-8D9B5264DE4B}" presName="spaceRect" presStyleCnt="0"/>
      <dgm:spPr/>
    </dgm:pt>
    <dgm:pt modelId="{D6BBDE4A-F3AB-4C6C-B7D3-E334F1D2105C}" type="pres">
      <dgm:prSet presAssocID="{67B4EA88-242D-4967-BCB4-8D9B5264DE4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F20C7809-25C4-47F0-B6B6-32204C389529}" srcId="{814F4F67-91F5-4FFA-A4D4-8162E7D40B0A}" destId="{1A355439-1978-4A9A-9388-2D697E40EC4E}" srcOrd="0" destOrd="0" parTransId="{6AADE344-CADE-4AFB-B79B-8405C6F7DD76}" sibTransId="{1A8BCAFA-3B3C-4E5D-AC47-D23A397F13C1}"/>
    <dgm:cxn modelId="{5996F61C-693B-4038-85CA-404CB8C0416C}" type="presOf" srcId="{206EAA11-EF33-4715-98B3-06DA4BBACC76}" destId="{24E26E82-527D-4476-90AD-88EBCDBAEADC}" srcOrd="0" destOrd="0" presId="urn:microsoft.com/office/officeart/2018/2/layout/IconCircleList"/>
    <dgm:cxn modelId="{F76DCA39-0FEA-4C22-8F92-754B9B27DAF7}" type="presOf" srcId="{571A23C6-9E73-42D0-A97A-93F60BF8DDFD}" destId="{F1D56A71-904A-49F1-81C0-7B98001D05E4}" srcOrd="0" destOrd="0" presId="urn:microsoft.com/office/officeart/2018/2/layout/IconCircleList"/>
    <dgm:cxn modelId="{27C8283F-25F5-4785-BB12-B0630143DE13}" type="presOf" srcId="{E6954D14-30BF-472D-81E3-2BC80F0365E7}" destId="{1CB35FF8-CA05-4332-82DB-85F07BCB3A0D}" srcOrd="0" destOrd="0" presId="urn:microsoft.com/office/officeart/2018/2/layout/IconCircleList"/>
    <dgm:cxn modelId="{F6B9416C-812E-49BF-B08F-74DD7DDD2F1B}" type="presOf" srcId="{54F4C998-328D-4D5C-9904-BDD80077E07C}" destId="{783B94AD-98D7-4AED-AC7B-DF9F6E27805A}" srcOrd="0" destOrd="0" presId="urn:microsoft.com/office/officeart/2018/2/layout/IconCircleList"/>
    <dgm:cxn modelId="{F7056473-D8C7-4E1D-BDC7-CC63D83512F4}" type="presOf" srcId="{16448AA7-5E25-4F22-AF59-FC902B4F70F9}" destId="{FB901FB5-8503-4BDC-BAA4-51DFE3FE1682}" srcOrd="0" destOrd="0" presId="urn:microsoft.com/office/officeart/2018/2/layout/IconCircleList"/>
    <dgm:cxn modelId="{AA01C374-BD45-46C2-9178-C7CE86D7996D}" type="presOf" srcId="{9D5077C5-BE27-455A-A641-A1AE1D7F3BA4}" destId="{178D0A8F-762B-4938-BC59-E7CA4A6E7CA1}" srcOrd="0" destOrd="0" presId="urn:microsoft.com/office/officeart/2018/2/layout/IconCircleList"/>
    <dgm:cxn modelId="{54040F81-F26E-4A7F-8D8C-E95E3E71ACFF}" srcId="{814F4F67-91F5-4FFA-A4D4-8162E7D40B0A}" destId="{C2BC848B-FD59-44CA-A7A0-F3AB9173C1C5}" srcOrd="2" destOrd="0" parTransId="{D4060CBB-0C43-4A6E-A516-B59B524D717D}" sibTransId="{571A23C6-9E73-42D0-A97A-93F60BF8DDFD}"/>
    <dgm:cxn modelId="{97877B8B-CEDE-4DD8-A6BF-2B8EC5F84723}" type="presOf" srcId="{814F4F67-91F5-4FFA-A4D4-8162E7D40B0A}" destId="{A30A6003-9263-455D-AD54-2388E58B391D}" srcOrd="0" destOrd="0" presId="urn:microsoft.com/office/officeart/2018/2/layout/IconCircleList"/>
    <dgm:cxn modelId="{7DE495A0-D999-49F8-BAD2-FC4E825D17AA}" type="presOf" srcId="{13C8298B-B959-406D-9967-290E96B4E4A8}" destId="{8B1737D0-0B02-4CA1-8AAE-BE17DAE5C864}" srcOrd="0" destOrd="0" presId="urn:microsoft.com/office/officeart/2018/2/layout/IconCircleList"/>
    <dgm:cxn modelId="{1B6E94A4-3862-4975-98CD-51DA7F156FB5}" type="presOf" srcId="{67B4EA88-242D-4967-BCB4-8D9B5264DE4B}" destId="{D6BBDE4A-F3AB-4C6C-B7D3-E334F1D2105C}" srcOrd="0" destOrd="0" presId="urn:microsoft.com/office/officeart/2018/2/layout/IconCircleList"/>
    <dgm:cxn modelId="{6F8820A5-16CE-4640-8257-99ACB6077B8B}" type="presOf" srcId="{1A8BCAFA-3B3C-4E5D-AC47-D23A397F13C1}" destId="{5E695A74-6B92-48C4-8B24-D26F6491DE4A}" srcOrd="0" destOrd="0" presId="urn:microsoft.com/office/officeart/2018/2/layout/IconCircleList"/>
    <dgm:cxn modelId="{4515E9AB-8309-424A-9E30-0739685DC1D2}" type="presOf" srcId="{626C631E-265D-46AA-B888-1D9A32B4515D}" destId="{D06CA26F-55D9-449A-89C8-0B688CC3B250}" srcOrd="0" destOrd="0" presId="urn:microsoft.com/office/officeart/2018/2/layout/IconCircleList"/>
    <dgm:cxn modelId="{0220F5BE-FBF5-4683-A1EB-DDF1EF706D3F}" srcId="{814F4F67-91F5-4FFA-A4D4-8162E7D40B0A}" destId="{13C8298B-B959-406D-9967-290E96B4E4A8}" srcOrd="3" destOrd="0" parTransId="{33137646-B7EF-4D24-AFB3-DB3DA2F9DCBA}" sibTransId="{206EAA11-EF33-4715-98B3-06DA4BBACC76}"/>
    <dgm:cxn modelId="{A8D8D9C6-7769-4DD7-879A-A30DD45864D7}" type="presOf" srcId="{4047D9F9-A547-47FA-92B1-1834D0419A93}" destId="{8CF2CCE5-1784-4D0D-951D-E5D28327BDA6}" srcOrd="0" destOrd="0" presId="urn:microsoft.com/office/officeart/2018/2/layout/IconCircleList"/>
    <dgm:cxn modelId="{93FBAAC8-D481-4587-B512-9B83D81AA675}" srcId="{814F4F67-91F5-4FFA-A4D4-8162E7D40B0A}" destId="{67B4EA88-242D-4967-BCB4-8D9B5264DE4B}" srcOrd="6" destOrd="0" parTransId="{D4BE8B09-7A86-487E-A28A-E43C02C914F7}" sibTransId="{23913D5F-F061-4615-8C82-5AB218822CCD}"/>
    <dgm:cxn modelId="{F3458BD3-4E3E-4241-A797-7DE01666C3A3}" type="presOf" srcId="{C2BC848B-FD59-44CA-A7A0-F3AB9173C1C5}" destId="{382D6779-63AF-4014-9AA5-6E8EAE98E5F7}" srcOrd="0" destOrd="0" presId="urn:microsoft.com/office/officeart/2018/2/layout/IconCircleList"/>
    <dgm:cxn modelId="{C2BC56D7-276E-4961-B6E7-554613140435}" srcId="{814F4F67-91F5-4FFA-A4D4-8162E7D40B0A}" destId="{9D5077C5-BE27-455A-A641-A1AE1D7F3BA4}" srcOrd="4" destOrd="0" parTransId="{B446956D-A61D-4B6E-A331-F4AD3891AD46}" sibTransId="{E6954D14-30BF-472D-81E3-2BC80F0365E7}"/>
    <dgm:cxn modelId="{4E7D49EB-072F-4AB3-A758-BADFB77A98A0}" srcId="{814F4F67-91F5-4FFA-A4D4-8162E7D40B0A}" destId="{54F4C998-328D-4D5C-9904-BDD80077E07C}" srcOrd="5" destOrd="0" parTransId="{6554A182-33B9-4050-8F04-85FF257B3BD3}" sibTransId="{626C631E-265D-46AA-B888-1D9A32B4515D}"/>
    <dgm:cxn modelId="{B58AFAEB-9C9D-4017-AF9B-D0C921455D84}" srcId="{814F4F67-91F5-4FFA-A4D4-8162E7D40B0A}" destId="{4047D9F9-A547-47FA-92B1-1834D0419A93}" srcOrd="1" destOrd="0" parTransId="{A3406D6B-5806-4A21-B002-420A0EEBF5FD}" sibTransId="{16448AA7-5E25-4F22-AF59-FC902B4F70F9}"/>
    <dgm:cxn modelId="{5D8487EF-AF23-4746-80FF-C1B1B1E824AD}" type="presOf" srcId="{1A355439-1978-4A9A-9388-2D697E40EC4E}" destId="{24B11BA1-9209-4251-BAB3-2B63A1D53FB8}" srcOrd="0" destOrd="0" presId="urn:microsoft.com/office/officeart/2018/2/layout/IconCircleList"/>
    <dgm:cxn modelId="{9457C925-4BF2-4F41-AC97-2F6B54A38810}" type="presParOf" srcId="{A30A6003-9263-455D-AD54-2388E58B391D}" destId="{B55957B2-AFF1-4322-AEC6-B155DAC36767}" srcOrd="0" destOrd="0" presId="urn:microsoft.com/office/officeart/2018/2/layout/IconCircleList"/>
    <dgm:cxn modelId="{5077A269-078C-4DCD-8E7A-936C9F633FB0}" type="presParOf" srcId="{B55957B2-AFF1-4322-AEC6-B155DAC36767}" destId="{C093CAE8-7348-40E2-BBE9-0B6821FEFFBD}" srcOrd="0" destOrd="0" presId="urn:microsoft.com/office/officeart/2018/2/layout/IconCircleList"/>
    <dgm:cxn modelId="{48629BE2-E743-4519-AAB3-D37616CD250E}" type="presParOf" srcId="{C093CAE8-7348-40E2-BBE9-0B6821FEFFBD}" destId="{2CA33302-C725-417B-945F-A514DE807E6F}" srcOrd="0" destOrd="0" presId="urn:microsoft.com/office/officeart/2018/2/layout/IconCircleList"/>
    <dgm:cxn modelId="{313E17A4-FCFE-4C41-A8CA-3629D19B8B36}" type="presParOf" srcId="{C093CAE8-7348-40E2-BBE9-0B6821FEFFBD}" destId="{1F9EE166-815F-41AF-AE2D-9C6BEEB2E840}" srcOrd="1" destOrd="0" presId="urn:microsoft.com/office/officeart/2018/2/layout/IconCircleList"/>
    <dgm:cxn modelId="{E98033BE-660B-441B-AF77-13B8C3ACCD5F}" type="presParOf" srcId="{C093CAE8-7348-40E2-BBE9-0B6821FEFFBD}" destId="{9C07DFF0-64CF-404B-87D3-BB63151B1CDA}" srcOrd="2" destOrd="0" presId="urn:microsoft.com/office/officeart/2018/2/layout/IconCircleList"/>
    <dgm:cxn modelId="{291BEF65-7B8A-4C24-8C60-06D0431B2B3C}" type="presParOf" srcId="{C093CAE8-7348-40E2-BBE9-0B6821FEFFBD}" destId="{24B11BA1-9209-4251-BAB3-2B63A1D53FB8}" srcOrd="3" destOrd="0" presId="urn:microsoft.com/office/officeart/2018/2/layout/IconCircleList"/>
    <dgm:cxn modelId="{FD7B2A42-1688-4035-B950-1B12F481FBCD}" type="presParOf" srcId="{B55957B2-AFF1-4322-AEC6-B155DAC36767}" destId="{5E695A74-6B92-48C4-8B24-D26F6491DE4A}" srcOrd="1" destOrd="0" presId="urn:microsoft.com/office/officeart/2018/2/layout/IconCircleList"/>
    <dgm:cxn modelId="{6FD8F795-D283-4454-827F-BDAD874F892C}" type="presParOf" srcId="{B55957B2-AFF1-4322-AEC6-B155DAC36767}" destId="{95CBC74C-1F4B-43B3-8475-6CDCF407BD2C}" srcOrd="2" destOrd="0" presId="urn:microsoft.com/office/officeart/2018/2/layout/IconCircleList"/>
    <dgm:cxn modelId="{2424FFC1-49D2-445B-BE69-E87BFDBCB088}" type="presParOf" srcId="{95CBC74C-1F4B-43B3-8475-6CDCF407BD2C}" destId="{AEEE8CA1-5AC2-48AE-9318-0BE647FB2BD2}" srcOrd="0" destOrd="0" presId="urn:microsoft.com/office/officeart/2018/2/layout/IconCircleList"/>
    <dgm:cxn modelId="{B37BB607-AC9A-4BFB-93AF-C854074812D3}" type="presParOf" srcId="{95CBC74C-1F4B-43B3-8475-6CDCF407BD2C}" destId="{E879CD4E-7832-45A5-AB6B-311D009CF86E}" srcOrd="1" destOrd="0" presId="urn:microsoft.com/office/officeart/2018/2/layout/IconCircleList"/>
    <dgm:cxn modelId="{C8F49F75-3A3B-4C5C-A194-F3A43D23FA10}" type="presParOf" srcId="{95CBC74C-1F4B-43B3-8475-6CDCF407BD2C}" destId="{65714BD6-99C9-496C-B393-6BC04AF016B5}" srcOrd="2" destOrd="0" presId="urn:microsoft.com/office/officeart/2018/2/layout/IconCircleList"/>
    <dgm:cxn modelId="{6D9312BA-8B57-4E8F-9329-7BDBD3D73B47}" type="presParOf" srcId="{95CBC74C-1F4B-43B3-8475-6CDCF407BD2C}" destId="{8CF2CCE5-1784-4D0D-951D-E5D28327BDA6}" srcOrd="3" destOrd="0" presId="urn:microsoft.com/office/officeart/2018/2/layout/IconCircleList"/>
    <dgm:cxn modelId="{5F9C3F26-C5D1-4C11-8EB8-3BC1CA5251E3}" type="presParOf" srcId="{B55957B2-AFF1-4322-AEC6-B155DAC36767}" destId="{FB901FB5-8503-4BDC-BAA4-51DFE3FE1682}" srcOrd="3" destOrd="0" presId="urn:microsoft.com/office/officeart/2018/2/layout/IconCircleList"/>
    <dgm:cxn modelId="{7F1380CF-2A6A-4B71-A012-7E2AF8A67376}" type="presParOf" srcId="{B55957B2-AFF1-4322-AEC6-B155DAC36767}" destId="{771A47E4-9BC0-497B-9044-9D89BD510721}" srcOrd="4" destOrd="0" presId="urn:microsoft.com/office/officeart/2018/2/layout/IconCircleList"/>
    <dgm:cxn modelId="{307689B6-8C5B-45AF-B4D5-98311CAE3F32}" type="presParOf" srcId="{771A47E4-9BC0-497B-9044-9D89BD510721}" destId="{6BCA5D7A-FEF2-4CCA-B579-1D7403F6A96D}" srcOrd="0" destOrd="0" presId="urn:microsoft.com/office/officeart/2018/2/layout/IconCircleList"/>
    <dgm:cxn modelId="{075CF6BC-4BB0-41BE-9561-C038B7F0D594}" type="presParOf" srcId="{771A47E4-9BC0-497B-9044-9D89BD510721}" destId="{42BD6B23-A015-4C71-AFB1-C72AD1205820}" srcOrd="1" destOrd="0" presId="urn:microsoft.com/office/officeart/2018/2/layout/IconCircleList"/>
    <dgm:cxn modelId="{B90AC0E4-4DA9-4D17-A1C6-0B3ED05F8C0A}" type="presParOf" srcId="{771A47E4-9BC0-497B-9044-9D89BD510721}" destId="{9D67A68D-9278-4C21-9019-A004F952DAE0}" srcOrd="2" destOrd="0" presId="urn:microsoft.com/office/officeart/2018/2/layout/IconCircleList"/>
    <dgm:cxn modelId="{481BDEE8-C7E8-476E-977D-E1A09C722E64}" type="presParOf" srcId="{771A47E4-9BC0-497B-9044-9D89BD510721}" destId="{382D6779-63AF-4014-9AA5-6E8EAE98E5F7}" srcOrd="3" destOrd="0" presId="urn:microsoft.com/office/officeart/2018/2/layout/IconCircleList"/>
    <dgm:cxn modelId="{52E6D958-CF3A-4D2A-9B3F-724CB434D915}" type="presParOf" srcId="{B55957B2-AFF1-4322-AEC6-B155DAC36767}" destId="{F1D56A71-904A-49F1-81C0-7B98001D05E4}" srcOrd="5" destOrd="0" presId="urn:microsoft.com/office/officeart/2018/2/layout/IconCircleList"/>
    <dgm:cxn modelId="{9C1E1EFC-4406-4E9D-864F-BD43059F1B6E}" type="presParOf" srcId="{B55957B2-AFF1-4322-AEC6-B155DAC36767}" destId="{F55F8A59-9261-4942-9C2B-D4C0C687E302}" srcOrd="6" destOrd="0" presId="urn:microsoft.com/office/officeart/2018/2/layout/IconCircleList"/>
    <dgm:cxn modelId="{D3A916C4-F006-40A1-B933-2C34CB5F8F0C}" type="presParOf" srcId="{F55F8A59-9261-4942-9C2B-D4C0C687E302}" destId="{9030A403-028B-41F4-97EC-775C764F21EE}" srcOrd="0" destOrd="0" presId="urn:microsoft.com/office/officeart/2018/2/layout/IconCircleList"/>
    <dgm:cxn modelId="{AB9A635C-EFFD-4B46-9CB0-887D53B9EDE1}" type="presParOf" srcId="{F55F8A59-9261-4942-9C2B-D4C0C687E302}" destId="{8319D7FB-E296-4708-99C8-92629FB42D1B}" srcOrd="1" destOrd="0" presId="urn:microsoft.com/office/officeart/2018/2/layout/IconCircleList"/>
    <dgm:cxn modelId="{81099195-1B51-4EF8-B1B9-6951BE5062A1}" type="presParOf" srcId="{F55F8A59-9261-4942-9C2B-D4C0C687E302}" destId="{E12A83EE-8DB6-4646-BFB7-607612F009CE}" srcOrd="2" destOrd="0" presId="urn:microsoft.com/office/officeart/2018/2/layout/IconCircleList"/>
    <dgm:cxn modelId="{5A73CF2E-4453-4A0B-BC48-509EE0DF13BE}" type="presParOf" srcId="{F55F8A59-9261-4942-9C2B-D4C0C687E302}" destId="{8B1737D0-0B02-4CA1-8AAE-BE17DAE5C864}" srcOrd="3" destOrd="0" presId="urn:microsoft.com/office/officeart/2018/2/layout/IconCircleList"/>
    <dgm:cxn modelId="{C68075FC-7543-497D-83F4-4C597C67F98A}" type="presParOf" srcId="{B55957B2-AFF1-4322-AEC6-B155DAC36767}" destId="{24E26E82-527D-4476-90AD-88EBCDBAEADC}" srcOrd="7" destOrd="0" presId="urn:microsoft.com/office/officeart/2018/2/layout/IconCircleList"/>
    <dgm:cxn modelId="{A3D1B32C-DE0C-455F-88CE-1C5DB0C5D70A}" type="presParOf" srcId="{B55957B2-AFF1-4322-AEC6-B155DAC36767}" destId="{6E97CA2C-ED7C-48B2-8748-46E52DE1D509}" srcOrd="8" destOrd="0" presId="urn:microsoft.com/office/officeart/2018/2/layout/IconCircleList"/>
    <dgm:cxn modelId="{A6E9B3FB-6E4D-4794-BC4A-8B98A654B6AF}" type="presParOf" srcId="{6E97CA2C-ED7C-48B2-8748-46E52DE1D509}" destId="{4551779F-260C-4299-96AD-D4E9FA456CBA}" srcOrd="0" destOrd="0" presId="urn:microsoft.com/office/officeart/2018/2/layout/IconCircleList"/>
    <dgm:cxn modelId="{62917016-E3D1-4F43-8DEF-8308D412A284}" type="presParOf" srcId="{6E97CA2C-ED7C-48B2-8748-46E52DE1D509}" destId="{EF8293CB-8DFC-44F3-B452-6BC421649850}" srcOrd="1" destOrd="0" presId="urn:microsoft.com/office/officeart/2018/2/layout/IconCircleList"/>
    <dgm:cxn modelId="{0A1AA359-733A-4A4E-960F-63B97A988763}" type="presParOf" srcId="{6E97CA2C-ED7C-48B2-8748-46E52DE1D509}" destId="{54D662C9-C437-4C28-89D7-34A34EA0563B}" srcOrd="2" destOrd="0" presId="urn:microsoft.com/office/officeart/2018/2/layout/IconCircleList"/>
    <dgm:cxn modelId="{C7416876-6EE7-40D2-BEC9-0D7F237EF7CA}" type="presParOf" srcId="{6E97CA2C-ED7C-48B2-8748-46E52DE1D509}" destId="{178D0A8F-762B-4938-BC59-E7CA4A6E7CA1}" srcOrd="3" destOrd="0" presId="urn:microsoft.com/office/officeart/2018/2/layout/IconCircleList"/>
    <dgm:cxn modelId="{49252B5A-028C-46EC-94FF-26FD5FAFC8D7}" type="presParOf" srcId="{B55957B2-AFF1-4322-AEC6-B155DAC36767}" destId="{1CB35FF8-CA05-4332-82DB-85F07BCB3A0D}" srcOrd="9" destOrd="0" presId="urn:microsoft.com/office/officeart/2018/2/layout/IconCircleList"/>
    <dgm:cxn modelId="{742ECEAE-7190-41F4-B398-53A4A1391D28}" type="presParOf" srcId="{B55957B2-AFF1-4322-AEC6-B155DAC36767}" destId="{AC306C0A-E1C2-46D4-B25F-FA4CCE8582CD}" srcOrd="10" destOrd="0" presId="urn:microsoft.com/office/officeart/2018/2/layout/IconCircleList"/>
    <dgm:cxn modelId="{B837F1FF-EF1E-4472-81E4-AB3235D41B61}" type="presParOf" srcId="{AC306C0A-E1C2-46D4-B25F-FA4CCE8582CD}" destId="{FDCB57F6-FDCC-4473-81F8-2D571F345B15}" srcOrd="0" destOrd="0" presId="urn:microsoft.com/office/officeart/2018/2/layout/IconCircleList"/>
    <dgm:cxn modelId="{2BAC0CF0-2F5E-4C4F-87E4-F8F9242C757E}" type="presParOf" srcId="{AC306C0A-E1C2-46D4-B25F-FA4CCE8582CD}" destId="{024E6E11-BAAA-45A8-9831-CA54BAE7C087}" srcOrd="1" destOrd="0" presId="urn:microsoft.com/office/officeart/2018/2/layout/IconCircleList"/>
    <dgm:cxn modelId="{8468A735-1D7A-4E90-93C8-08C2FA829D23}" type="presParOf" srcId="{AC306C0A-E1C2-46D4-B25F-FA4CCE8582CD}" destId="{722C0BC4-1519-4E29-8354-0778C0FB28D7}" srcOrd="2" destOrd="0" presId="urn:microsoft.com/office/officeart/2018/2/layout/IconCircleList"/>
    <dgm:cxn modelId="{149DB439-AA93-4FD3-B2A5-05027B01646E}" type="presParOf" srcId="{AC306C0A-E1C2-46D4-B25F-FA4CCE8582CD}" destId="{783B94AD-98D7-4AED-AC7B-DF9F6E27805A}" srcOrd="3" destOrd="0" presId="urn:microsoft.com/office/officeart/2018/2/layout/IconCircleList"/>
    <dgm:cxn modelId="{1F0E9AA8-28FE-4D2B-BFAC-2FC4EA3961CD}" type="presParOf" srcId="{B55957B2-AFF1-4322-AEC6-B155DAC36767}" destId="{D06CA26F-55D9-449A-89C8-0B688CC3B250}" srcOrd="11" destOrd="0" presId="urn:microsoft.com/office/officeart/2018/2/layout/IconCircleList"/>
    <dgm:cxn modelId="{E7F2E25C-6B5A-4349-9D73-6E46830C43D0}" type="presParOf" srcId="{B55957B2-AFF1-4322-AEC6-B155DAC36767}" destId="{27093A6E-91B2-4CEC-9A9A-2E1CC8CE6E92}" srcOrd="12" destOrd="0" presId="urn:microsoft.com/office/officeart/2018/2/layout/IconCircleList"/>
    <dgm:cxn modelId="{8127FB72-6B7B-4273-BF4B-742D627C86B2}" type="presParOf" srcId="{27093A6E-91B2-4CEC-9A9A-2E1CC8CE6E92}" destId="{8D6988B3-785C-49E7-AF94-CB7B32569463}" srcOrd="0" destOrd="0" presId="urn:microsoft.com/office/officeart/2018/2/layout/IconCircleList"/>
    <dgm:cxn modelId="{97DA4A6E-45AD-4A36-8904-D0BD62C6BE60}" type="presParOf" srcId="{27093A6E-91B2-4CEC-9A9A-2E1CC8CE6E92}" destId="{27C9E6E9-5DD0-45E4-A44D-589FE5BEAEF1}" srcOrd="1" destOrd="0" presId="urn:microsoft.com/office/officeart/2018/2/layout/IconCircleList"/>
    <dgm:cxn modelId="{D9B7EDE5-F005-4310-ADD8-9D25C4CDC9DB}" type="presParOf" srcId="{27093A6E-91B2-4CEC-9A9A-2E1CC8CE6E92}" destId="{88B04E1A-E7B2-474D-A0D6-E4EE5ADDAAA1}" srcOrd="2" destOrd="0" presId="urn:microsoft.com/office/officeart/2018/2/layout/IconCircleList"/>
    <dgm:cxn modelId="{6E9FE76B-3272-4CA5-B976-50FFABA32AE8}" type="presParOf" srcId="{27093A6E-91B2-4CEC-9A9A-2E1CC8CE6E92}" destId="{D6BBDE4A-F3AB-4C6C-B7D3-E334F1D2105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60C04-DD76-45A7-9AE9-8073A86F416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E18BD3E-A79B-49F4-BDD7-798E28AE46ED}">
      <dgm:prSet/>
      <dgm:spPr/>
      <dgm:t>
        <a:bodyPr/>
        <a:lstStyle/>
        <a:p>
          <a:pPr>
            <a:defRPr cap="all"/>
          </a:pPr>
          <a:r>
            <a:rPr lang="en-GB"/>
            <a:t>Focused national snapshot audits</a:t>
          </a:r>
          <a:endParaRPr lang="en-US"/>
        </a:p>
      </dgm:t>
    </dgm:pt>
    <dgm:pt modelId="{503CDFBE-0B37-4AA2-8637-69E544A5D100}" type="parTrans" cxnId="{4C88F90D-F6C0-4313-A488-06B31149A9EF}">
      <dgm:prSet/>
      <dgm:spPr/>
      <dgm:t>
        <a:bodyPr/>
        <a:lstStyle/>
        <a:p>
          <a:endParaRPr lang="en-US"/>
        </a:p>
      </dgm:t>
    </dgm:pt>
    <dgm:pt modelId="{72B699A8-1330-4A0A-B520-6ABCB1D23A39}" type="sibTrans" cxnId="{4C88F90D-F6C0-4313-A488-06B31149A9EF}">
      <dgm:prSet/>
      <dgm:spPr/>
      <dgm:t>
        <a:bodyPr/>
        <a:lstStyle/>
        <a:p>
          <a:endParaRPr lang="en-US"/>
        </a:p>
      </dgm:t>
    </dgm:pt>
    <dgm:pt modelId="{0C340090-BDDE-4019-8224-621669DA9685}">
      <dgm:prSet/>
      <dgm:spPr/>
      <dgm:t>
        <a:bodyPr/>
        <a:lstStyle/>
        <a:p>
          <a:pPr>
            <a:defRPr cap="all"/>
          </a:pPr>
          <a:r>
            <a:rPr lang="en-GB"/>
            <a:t>Continuous feedback of key metrics</a:t>
          </a:r>
          <a:endParaRPr lang="en-US"/>
        </a:p>
      </dgm:t>
    </dgm:pt>
    <dgm:pt modelId="{837A40C5-B811-4E24-B126-B5666067763C}" type="parTrans" cxnId="{69095415-EE41-4C8E-B0EF-1F9568AB65D9}">
      <dgm:prSet/>
      <dgm:spPr/>
      <dgm:t>
        <a:bodyPr/>
        <a:lstStyle/>
        <a:p>
          <a:endParaRPr lang="en-US"/>
        </a:p>
      </dgm:t>
    </dgm:pt>
    <dgm:pt modelId="{65475C6A-0FF5-4D4F-9A4D-2097F390474A}" type="sibTrans" cxnId="{69095415-EE41-4C8E-B0EF-1F9568AB65D9}">
      <dgm:prSet/>
      <dgm:spPr/>
      <dgm:t>
        <a:bodyPr/>
        <a:lstStyle/>
        <a:p>
          <a:endParaRPr lang="en-US"/>
        </a:p>
      </dgm:t>
    </dgm:pt>
    <dgm:pt modelId="{5707C453-7877-4781-A3AB-B4B5B1EA6482}">
      <dgm:prSet/>
      <dgm:spPr/>
      <dgm:t>
        <a:bodyPr/>
        <a:lstStyle/>
        <a:p>
          <a:pPr>
            <a:defRPr cap="all"/>
          </a:pPr>
          <a:r>
            <a:rPr lang="en-US" dirty="0"/>
            <a:t>Big data</a:t>
          </a:r>
        </a:p>
      </dgm:t>
    </dgm:pt>
    <dgm:pt modelId="{8F526778-CB64-4807-9139-4B49031DFAE8}" type="parTrans" cxnId="{7A30E035-6D1A-4D60-BC6B-B7139A45216C}">
      <dgm:prSet/>
      <dgm:spPr/>
      <dgm:t>
        <a:bodyPr/>
        <a:lstStyle/>
        <a:p>
          <a:endParaRPr lang="en-US"/>
        </a:p>
      </dgm:t>
    </dgm:pt>
    <dgm:pt modelId="{F9D93C88-AFFA-4D41-8E33-12000408421A}" type="sibTrans" cxnId="{7A30E035-6D1A-4D60-BC6B-B7139A45216C}">
      <dgm:prSet/>
      <dgm:spPr/>
      <dgm:t>
        <a:bodyPr/>
        <a:lstStyle/>
        <a:p>
          <a:endParaRPr lang="en-US"/>
        </a:p>
      </dgm:t>
    </dgm:pt>
    <dgm:pt modelId="{03D60769-3B57-4F5D-9B03-F8051C8D351B}" type="pres">
      <dgm:prSet presAssocID="{76B60C04-DD76-45A7-9AE9-8073A86F4164}" presName="root" presStyleCnt="0">
        <dgm:presLayoutVars>
          <dgm:dir/>
          <dgm:resizeHandles val="exact"/>
        </dgm:presLayoutVars>
      </dgm:prSet>
      <dgm:spPr/>
    </dgm:pt>
    <dgm:pt modelId="{6B73F83E-A318-40A4-BFE3-06BE2AB71D1E}" type="pres">
      <dgm:prSet presAssocID="{FE18BD3E-A79B-49F4-BDD7-798E28AE46ED}" presName="compNode" presStyleCnt="0"/>
      <dgm:spPr/>
    </dgm:pt>
    <dgm:pt modelId="{0AC73FEC-A0C8-4320-8D46-DFCC4FDB2149}" type="pres">
      <dgm:prSet presAssocID="{FE18BD3E-A79B-49F4-BDD7-798E28AE46ED}" presName="iconBgRect" presStyleLbl="bgShp" presStyleIdx="0" presStyleCnt="3"/>
      <dgm:spPr/>
    </dgm:pt>
    <dgm:pt modelId="{71BFAAC3-E2E3-4273-B223-F61DF007235F}" type="pres">
      <dgm:prSet presAssocID="{FE18BD3E-A79B-49F4-BDD7-798E28AE46E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F65FE08-3B5A-4B36-9CDD-43FE7CCA1548}" type="pres">
      <dgm:prSet presAssocID="{FE18BD3E-A79B-49F4-BDD7-798E28AE46ED}" presName="spaceRect" presStyleCnt="0"/>
      <dgm:spPr/>
    </dgm:pt>
    <dgm:pt modelId="{DADA1008-EB4F-4330-A315-95DC7C713CF3}" type="pres">
      <dgm:prSet presAssocID="{FE18BD3E-A79B-49F4-BDD7-798E28AE46ED}" presName="textRect" presStyleLbl="revTx" presStyleIdx="0" presStyleCnt="3">
        <dgm:presLayoutVars>
          <dgm:chMax val="1"/>
          <dgm:chPref val="1"/>
        </dgm:presLayoutVars>
      </dgm:prSet>
      <dgm:spPr/>
    </dgm:pt>
    <dgm:pt modelId="{2D019110-8E6F-4EAD-9AA8-4F1DF28E9662}" type="pres">
      <dgm:prSet presAssocID="{72B699A8-1330-4A0A-B520-6ABCB1D23A39}" presName="sibTrans" presStyleCnt="0"/>
      <dgm:spPr/>
    </dgm:pt>
    <dgm:pt modelId="{E55D88FA-C85B-44C2-96CA-FEF77F4F0192}" type="pres">
      <dgm:prSet presAssocID="{0C340090-BDDE-4019-8224-621669DA9685}" presName="compNode" presStyleCnt="0"/>
      <dgm:spPr/>
    </dgm:pt>
    <dgm:pt modelId="{3367E318-C028-4D1E-91BA-28C7800F2AAE}" type="pres">
      <dgm:prSet presAssocID="{0C340090-BDDE-4019-8224-621669DA9685}" presName="iconBgRect" presStyleLbl="bgShp" presStyleIdx="1" presStyleCnt="3"/>
      <dgm:spPr/>
    </dgm:pt>
    <dgm:pt modelId="{D3D9248C-424F-4F87-9E55-66A84A48FA40}" type="pres">
      <dgm:prSet presAssocID="{0C340090-BDDE-4019-8224-621669DA96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8BA8D6F2-7F28-41FE-B38C-A9D91DE6A459}" type="pres">
      <dgm:prSet presAssocID="{0C340090-BDDE-4019-8224-621669DA9685}" presName="spaceRect" presStyleCnt="0"/>
      <dgm:spPr/>
    </dgm:pt>
    <dgm:pt modelId="{48948853-A629-4238-9F16-5BC09285A3C9}" type="pres">
      <dgm:prSet presAssocID="{0C340090-BDDE-4019-8224-621669DA9685}" presName="textRect" presStyleLbl="revTx" presStyleIdx="1" presStyleCnt="3">
        <dgm:presLayoutVars>
          <dgm:chMax val="1"/>
          <dgm:chPref val="1"/>
        </dgm:presLayoutVars>
      </dgm:prSet>
      <dgm:spPr/>
    </dgm:pt>
    <dgm:pt modelId="{36F47136-F0BD-4896-B8BB-CE49366FE535}" type="pres">
      <dgm:prSet presAssocID="{65475C6A-0FF5-4D4F-9A4D-2097F390474A}" presName="sibTrans" presStyleCnt="0"/>
      <dgm:spPr/>
    </dgm:pt>
    <dgm:pt modelId="{3EE07290-B1A5-4221-A2AA-17824A4122D1}" type="pres">
      <dgm:prSet presAssocID="{5707C453-7877-4781-A3AB-B4B5B1EA6482}" presName="compNode" presStyleCnt="0"/>
      <dgm:spPr/>
    </dgm:pt>
    <dgm:pt modelId="{F9AC0112-3DC8-48AC-BFB2-3F735C065E3B}" type="pres">
      <dgm:prSet presAssocID="{5707C453-7877-4781-A3AB-B4B5B1EA6482}" presName="iconBgRect" presStyleLbl="bgShp" presStyleIdx="2" presStyleCnt="3"/>
      <dgm:spPr/>
    </dgm:pt>
    <dgm:pt modelId="{0921126D-4F0A-497B-9013-FF04DA442DFD}" type="pres">
      <dgm:prSet presAssocID="{5707C453-7877-4781-A3AB-B4B5B1EA64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8ED19BC5-80AD-476A-9F5C-BC97B43BFF1E}" type="pres">
      <dgm:prSet presAssocID="{5707C453-7877-4781-A3AB-B4B5B1EA6482}" presName="spaceRect" presStyleCnt="0"/>
      <dgm:spPr/>
    </dgm:pt>
    <dgm:pt modelId="{9E32F187-F3FA-4FBC-B66C-FE0529B43044}" type="pres">
      <dgm:prSet presAssocID="{5707C453-7877-4781-A3AB-B4B5B1EA648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C88F90D-F6C0-4313-A488-06B31149A9EF}" srcId="{76B60C04-DD76-45A7-9AE9-8073A86F4164}" destId="{FE18BD3E-A79B-49F4-BDD7-798E28AE46ED}" srcOrd="0" destOrd="0" parTransId="{503CDFBE-0B37-4AA2-8637-69E544A5D100}" sibTransId="{72B699A8-1330-4A0A-B520-6ABCB1D23A39}"/>
    <dgm:cxn modelId="{69095415-EE41-4C8E-B0EF-1F9568AB65D9}" srcId="{76B60C04-DD76-45A7-9AE9-8073A86F4164}" destId="{0C340090-BDDE-4019-8224-621669DA9685}" srcOrd="1" destOrd="0" parTransId="{837A40C5-B811-4E24-B126-B5666067763C}" sibTransId="{65475C6A-0FF5-4D4F-9A4D-2097F390474A}"/>
    <dgm:cxn modelId="{7A30E035-6D1A-4D60-BC6B-B7139A45216C}" srcId="{76B60C04-DD76-45A7-9AE9-8073A86F4164}" destId="{5707C453-7877-4781-A3AB-B4B5B1EA6482}" srcOrd="2" destOrd="0" parTransId="{8F526778-CB64-4807-9139-4B49031DFAE8}" sibTransId="{F9D93C88-AFFA-4D41-8E33-12000408421A}"/>
    <dgm:cxn modelId="{6E7AAD7B-148F-4560-AE1E-9757A09F582A}" type="presOf" srcId="{0C340090-BDDE-4019-8224-621669DA9685}" destId="{48948853-A629-4238-9F16-5BC09285A3C9}" srcOrd="0" destOrd="0" presId="urn:microsoft.com/office/officeart/2018/5/layout/IconCircleLabelList"/>
    <dgm:cxn modelId="{00F67EAB-ABD4-45D0-B497-47EDE6FE1AFC}" type="presOf" srcId="{76B60C04-DD76-45A7-9AE9-8073A86F4164}" destId="{03D60769-3B57-4F5D-9B03-F8051C8D351B}" srcOrd="0" destOrd="0" presId="urn:microsoft.com/office/officeart/2018/5/layout/IconCircleLabelList"/>
    <dgm:cxn modelId="{D47237B7-26D0-44DC-B663-B6BCFE2E7AD5}" type="presOf" srcId="{5707C453-7877-4781-A3AB-B4B5B1EA6482}" destId="{9E32F187-F3FA-4FBC-B66C-FE0529B43044}" srcOrd="0" destOrd="0" presId="urn:microsoft.com/office/officeart/2018/5/layout/IconCircleLabelList"/>
    <dgm:cxn modelId="{AEE3E4C7-43D8-4335-BDB6-04B597FD48ED}" type="presOf" srcId="{FE18BD3E-A79B-49F4-BDD7-798E28AE46ED}" destId="{DADA1008-EB4F-4330-A315-95DC7C713CF3}" srcOrd="0" destOrd="0" presId="urn:microsoft.com/office/officeart/2018/5/layout/IconCircleLabelList"/>
    <dgm:cxn modelId="{FF60E844-B59A-44CA-B06E-35E093B7CBA4}" type="presParOf" srcId="{03D60769-3B57-4F5D-9B03-F8051C8D351B}" destId="{6B73F83E-A318-40A4-BFE3-06BE2AB71D1E}" srcOrd="0" destOrd="0" presId="urn:microsoft.com/office/officeart/2018/5/layout/IconCircleLabelList"/>
    <dgm:cxn modelId="{F1FABE32-D30F-4C5F-8351-0BBA79C523C6}" type="presParOf" srcId="{6B73F83E-A318-40A4-BFE3-06BE2AB71D1E}" destId="{0AC73FEC-A0C8-4320-8D46-DFCC4FDB2149}" srcOrd="0" destOrd="0" presId="urn:microsoft.com/office/officeart/2018/5/layout/IconCircleLabelList"/>
    <dgm:cxn modelId="{A45F2678-9435-429E-ADE1-52FC4F07D319}" type="presParOf" srcId="{6B73F83E-A318-40A4-BFE3-06BE2AB71D1E}" destId="{71BFAAC3-E2E3-4273-B223-F61DF007235F}" srcOrd="1" destOrd="0" presId="urn:microsoft.com/office/officeart/2018/5/layout/IconCircleLabelList"/>
    <dgm:cxn modelId="{D016EC8E-10C2-4954-832A-E4BB74F75561}" type="presParOf" srcId="{6B73F83E-A318-40A4-BFE3-06BE2AB71D1E}" destId="{4F65FE08-3B5A-4B36-9CDD-43FE7CCA1548}" srcOrd="2" destOrd="0" presId="urn:microsoft.com/office/officeart/2018/5/layout/IconCircleLabelList"/>
    <dgm:cxn modelId="{3F32055C-6564-4382-9527-6F5034D93619}" type="presParOf" srcId="{6B73F83E-A318-40A4-BFE3-06BE2AB71D1E}" destId="{DADA1008-EB4F-4330-A315-95DC7C713CF3}" srcOrd="3" destOrd="0" presId="urn:microsoft.com/office/officeart/2018/5/layout/IconCircleLabelList"/>
    <dgm:cxn modelId="{CEBC3008-0CCD-470D-89C1-FCD01EDF383F}" type="presParOf" srcId="{03D60769-3B57-4F5D-9B03-F8051C8D351B}" destId="{2D019110-8E6F-4EAD-9AA8-4F1DF28E9662}" srcOrd="1" destOrd="0" presId="urn:microsoft.com/office/officeart/2018/5/layout/IconCircleLabelList"/>
    <dgm:cxn modelId="{9B2E1B61-1E6C-4D14-BE8B-B1B8A7533178}" type="presParOf" srcId="{03D60769-3B57-4F5D-9B03-F8051C8D351B}" destId="{E55D88FA-C85B-44C2-96CA-FEF77F4F0192}" srcOrd="2" destOrd="0" presId="urn:microsoft.com/office/officeart/2018/5/layout/IconCircleLabelList"/>
    <dgm:cxn modelId="{B512A7CE-74E3-4123-93C9-78E0A9830C96}" type="presParOf" srcId="{E55D88FA-C85B-44C2-96CA-FEF77F4F0192}" destId="{3367E318-C028-4D1E-91BA-28C7800F2AAE}" srcOrd="0" destOrd="0" presId="urn:microsoft.com/office/officeart/2018/5/layout/IconCircleLabelList"/>
    <dgm:cxn modelId="{34E933B3-5C9B-41EC-871B-03153CA0260D}" type="presParOf" srcId="{E55D88FA-C85B-44C2-96CA-FEF77F4F0192}" destId="{D3D9248C-424F-4F87-9E55-66A84A48FA40}" srcOrd="1" destOrd="0" presId="urn:microsoft.com/office/officeart/2018/5/layout/IconCircleLabelList"/>
    <dgm:cxn modelId="{F951068A-C926-434C-A997-E7D72DD1ABD5}" type="presParOf" srcId="{E55D88FA-C85B-44C2-96CA-FEF77F4F0192}" destId="{8BA8D6F2-7F28-41FE-B38C-A9D91DE6A459}" srcOrd="2" destOrd="0" presId="urn:microsoft.com/office/officeart/2018/5/layout/IconCircleLabelList"/>
    <dgm:cxn modelId="{F30EF493-A59A-4BEC-B23D-2E05580389B4}" type="presParOf" srcId="{E55D88FA-C85B-44C2-96CA-FEF77F4F0192}" destId="{48948853-A629-4238-9F16-5BC09285A3C9}" srcOrd="3" destOrd="0" presId="urn:microsoft.com/office/officeart/2018/5/layout/IconCircleLabelList"/>
    <dgm:cxn modelId="{B4ED4F1A-E645-4594-899C-B0A59DE493D0}" type="presParOf" srcId="{03D60769-3B57-4F5D-9B03-F8051C8D351B}" destId="{36F47136-F0BD-4896-B8BB-CE49366FE535}" srcOrd="3" destOrd="0" presId="urn:microsoft.com/office/officeart/2018/5/layout/IconCircleLabelList"/>
    <dgm:cxn modelId="{9A29255B-60ED-481D-B6FB-A483D0C8C71F}" type="presParOf" srcId="{03D60769-3B57-4F5D-9B03-F8051C8D351B}" destId="{3EE07290-B1A5-4221-A2AA-17824A4122D1}" srcOrd="4" destOrd="0" presId="urn:microsoft.com/office/officeart/2018/5/layout/IconCircleLabelList"/>
    <dgm:cxn modelId="{5DBAE124-5A67-4775-89C3-15F4F49FA0C7}" type="presParOf" srcId="{3EE07290-B1A5-4221-A2AA-17824A4122D1}" destId="{F9AC0112-3DC8-48AC-BFB2-3F735C065E3B}" srcOrd="0" destOrd="0" presId="urn:microsoft.com/office/officeart/2018/5/layout/IconCircleLabelList"/>
    <dgm:cxn modelId="{4E94F672-20AC-475B-8D78-FD4DC9BF5F41}" type="presParOf" srcId="{3EE07290-B1A5-4221-A2AA-17824A4122D1}" destId="{0921126D-4F0A-497B-9013-FF04DA442DFD}" srcOrd="1" destOrd="0" presId="urn:microsoft.com/office/officeart/2018/5/layout/IconCircleLabelList"/>
    <dgm:cxn modelId="{9583ED72-97D1-4B1E-A530-E7763DB7DAA6}" type="presParOf" srcId="{3EE07290-B1A5-4221-A2AA-17824A4122D1}" destId="{8ED19BC5-80AD-476A-9F5C-BC97B43BFF1E}" srcOrd="2" destOrd="0" presId="urn:microsoft.com/office/officeart/2018/5/layout/IconCircleLabelList"/>
    <dgm:cxn modelId="{0A3A7935-FB10-41F6-9720-FC6C38ED4DA2}" type="presParOf" srcId="{3EE07290-B1A5-4221-A2AA-17824A4122D1}" destId="{9E32F187-F3FA-4FBC-B66C-FE0529B4304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33302-C725-417B-945F-A514DE807E6F}">
      <dsp:nvSpPr>
        <dsp:cNvPr id="0" name=""/>
        <dsp:cNvSpPr/>
      </dsp:nvSpPr>
      <dsp:spPr>
        <a:xfrm>
          <a:off x="205509" y="16114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EE166-815F-41AF-AE2D-9C6BEEB2E840}">
      <dsp:nvSpPr>
        <dsp:cNvPr id="0" name=""/>
        <dsp:cNvSpPr/>
      </dsp:nvSpPr>
      <dsp:spPr>
        <a:xfrm>
          <a:off x="396960" y="207566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11BA1-9209-4251-BAB3-2B63A1D53FB8}">
      <dsp:nvSpPr>
        <dsp:cNvPr id="0" name=""/>
        <dsp:cNvSpPr/>
      </dsp:nvSpPr>
      <dsp:spPr>
        <a:xfrm>
          <a:off x="1312541" y="16114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Facilitating patient-focused quality improvement</a:t>
          </a:r>
          <a:endParaRPr lang="en-US" sz="1600" kern="1200"/>
        </a:p>
      </dsp:txBody>
      <dsp:txXfrm>
        <a:off x="1312541" y="16114"/>
        <a:ext cx="2148945" cy="911674"/>
      </dsp:txXfrm>
    </dsp:sp>
    <dsp:sp modelId="{AEEE8CA1-5AC2-48AE-9318-0BE647FB2BD2}">
      <dsp:nvSpPr>
        <dsp:cNvPr id="0" name=""/>
        <dsp:cNvSpPr/>
      </dsp:nvSpPr>
      <dsp:spPr>
        <a:xfrm>
          <a:off x="3835925" y="16114"/>
          <a:ext cx="911674" cy="91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9CD4E-7832-45A5-AB6B-311D009CF86E}">
      <dsp:nvSpPr>
        <dsp:cNvPr id="0" name=""/>
        <dsp:cNvSpPr/>
      </dsp:nvSpPr>
      <dsp:spPr>
        <a:xfrm>
          <a:off x="4027376" y="207566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2CCE5-1784-4D0D-951D-E5D28327BDA6}">
      <dsp:nvSpPr>
        <dsp:cNvPr id="0" name=""/>
        <dsp:cNvSpPr/>
      </dsp:nvSpPr>
      <dsp:spPr>
        <a:xfrm>
          <a:off x="4942957" y="16114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Making it easier for Urologists to provide good care</a:t>
          </a:r>
          <a:endParaRPr lang="en-US" sz="1600" kern="1200" dirty="0"/>
        </a:p>
      </dsp:txBody>
      <dsp:txXfrm>
        <a:off x="4942957" y="16114"/>
        <a:ext cx="2148945" cy="911674"/>
      </dsp:txXfrm>
    </dsp:sp>
    <dsp:sp modelId="{6BCA5D7A-FEF2-4CCA-B579-1D7403F6A96D}">
      <dsp:nvSpPr>
        <dsp:cNvPr id="0" name=""/>
        <dsp:cNvSpPr/>
      </dsp:nvSpPr>
      <dsp:spPr>
        <a:xfrm>
          <a:off x="7466341" y="16114"/>
          <a:ext cx="911674" cy="911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D6B23-A015-4C71-AFB1-C72AD1205820}">
      <dsp:nvSpPr>
        <dsp:cNvPr id="0" name=""/>
        <dsp:cNvSpPr/>
      </dsp:nvSpPr>
      <dsp:spPr>
        <a:xfrm>
          <a:off x="7657792" y="207566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D6779-63AF-4014-9AA5-6E8EAE98E5F7}">
      <dsp:nvSpPr>
        <dsp:cNvPr id="0" name=""/>
        <dsp:cNvSpPr/>
      </dsp:nvSpPr>
      <dsp:spPr>
        <a:xfrm>
          <a:off x="8573374" y="16114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Getting good data efficiently</a:t>
          </a:r>
          <a:endParaRPr lang="en-US" sz="1600" kern="1200" dirty="0"/>
        </a:p>
      </dsp:txBody>
      <dsp:txXfrm>
        <a:off x="8573374" y="16114"/>
        <a:ext cx="2148945" cy="911674"/>
      </dsp:txXfrm>
    </dsp:sp>
    <dsp:sp modelId="{9030A403-028B-41F4-97EC-775C764F21EE}">
      <dsp:nvSpPr>
        <dsp:cNvPr id="0" name=""/>
        <dsp:cNvSpPr/>
      </dsp:nvSpPr>
      <dsp:spPr>
        <a:xfrm>
          <a:off x="205509" y="1640565"/>
          <a:ext cx="911674" cy="9116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9D7FB-E296-4708-99C8-92629FB42D1B}">
      <dsp:nvSpPr>
        <dsp:cNvPr id="0" name=""/>
        <dsp:cNvSpPr/>
      </dsp:nvSpPr>
      <dsp:spPr>
        <a:xfrm>
          <a:off x="396960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37D0-0B02-4CA1-8AAE-BE17DAE5C864}">
      <dsp:nvSpPr>
        <dsp:cNvPr id="0" name=""/>
        <dsp:cNvSpPr/>
      </dsp:nvSpPr>
      <dsp:spPr>
        <a:xfrm>
          <a:off x="1312541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Using the data that is already collected</a:t>
          </a:r>
          <a:endParaRPr lang="en-US" sz="1600" kern="1200" dirty="0"/>
        </a:p>
      </dsp:txBody>
      <dsp:txXfrm>
        <a:off x="1312541" y="1640565"/>
        <a:ext cx="2148945" cy="911674"/>
      </dsp:txXfrm>
    </dsp:sp>
    <dsp:sp modelId="{4551779F-260C-4299-96AD-D4E9FA456CBA}">
      <dsp:nvSpPr>
        <dsp:cNvPr id="0" name=""/>
        <dsp:cNvSpPr/>
      </dsp:nvSpPr>
      <dsp:spPr>
        <a:xfrm>
          <a:off x="3835925" y="1640565"/>
          <a:ext cx="911674" cy="9116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293CB-8DFC-44F3-B452-6BC421649850}">
      <dsp:nvSpPr>
        <dsp:cNvPr id="0" name=""/>
        <dsp:cNvSpPr/>
      </dsp:nvSpPr>
      <dsp:spPr>
        <a:xfrm>
          <a:off x="4027376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D0A8F-762B-4938-BC59-E7CA4A6E7CA1}">
      <dsp:nvSpPr>
        <dsp:cNvPr id="0" name=""/>
        <dsp:cNvSpPr/>
      </dsp:nvSpPr>
      <dsp:spPr>
        <a:xfrm>
          <a:off x="4942957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Using BAUS resources effectively</a:t>
          </a:r>
          <a:endParaRPr lang="en-US" sz="1600" kern="1200" dirty="0"/>
        </a:p>
      </dsp:txBody>
      <dsp:txXfrm>
        <a:off x="4942957" y="1640565"/>
        <a:ext cx="2148945" cy="911674"/>
      </dsp:txXfrm>
    </dsp:sp>
    <dsp:sp modelId="{FDCB57F6-FDCC-4473-81F8-2D571F345B15}">
      <dsp:nvSpPr>
        <dsp:cNvPr id="0" name=""/>
        <dsp:cNvSpPr/>
      </dsp:nvSpPr>
      <dsp:spPr>
        <a:xfrm>
          <a:off x="7466341" y="1640565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E6E11-BAAA-45A8-9831-CA54BAE7C087}">
      <dsp:nvSpPr>
        <dsp:cNvPr id="0" name=""/>
        <dsp:cNvSpPr/>
      </dsp:nvSpPr>
      <dsp:spPr>
        <a:xfrm>
          <a:off x="7657792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B94AD-98D7-4AED-AC7B-DF9F6E27805A}">
      <dsp:nvSpPr>
        <dsp:cNvPr id="0" name=""/>
        <dsp:cNvSpPr/>
      </dsp:nvSpPr>
      <dsp:spPr>
        <a:xfrm>
          <a:off x="8573374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Understanding variation in data/ practice/ outcomes</a:t>
          </a:r>
          <a:endParaRPr lang="en-US" sz="1600" kern="1200" dirty="0"/>
        </a:p>
      </dsp:txBody>
      <dsp:txXfrm>
        <a:off x="8573374" y="1640565"/>
        <a:ext cx="2148945" cy="911674"/>
      </dsp:txXfrm>
    </dsp:sp>
    <dsp:sp modelId="{8D6988B3-785C-49E7-AF94-CB7B32569463}">
      <dsp:nvSpPr>
        <dsp:cNvPr id="0" name=""/>
        <dsp:cNvSpPr/>
      </dsp:nvSpPr>
      <dsp:spPr>
        <a:xfrm>
          <a:off x="205509" y="3265016"/>
          <a:ext cx="911674" cy="91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9E6E9-5DD0-45E4-A44D-589FE5BEAEF1}">
      <dsp:nvSpPr>
        <dsp:cNvPr id="0" name=""/>
        <dsp:cNvSpPr/>
      </dsp:nvSpPr>
      <dsp:spPr>
        <a:xfrm>
          <a:off x="396960" y="3456467"/>
          <a:ext cx="528770" cy="52877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BDE4A-F3AB-4C6C-B7D3-E334F1D2105C}">
      <dsp:nvSpPr>
        <dsp:cNvPr id="0" name=""/>
        <dsp:cNvSpPr/>
      </dsp:nvSpPr>
      <dsp:spPr>
        <a:xfrm>
          <a:off x="1312541" y="3265016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Understanding how to manage practice change in complex healthcare environment</a:t>
          </a:r>
          <a:endParaRPr lang="en-US" sz="1600" kern="1200" dirty="0"/>
        </a:p>
      </dsp:txBody>
      <dsp:txXfrm>
        <a:off x="1312541" y="3265016"/>
        <a:ext cx="2148945" cy="911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3FEC-A0C8-4320-8D46-DFCC4FDB2149}">
      <dsp:nvSpPr>
        <dsp:cNvPr id="0" name=""/>
        <dsp:cNvSpPr/>
      </dsp:nvSpPr>
      <dsp:spPr>
        <a:xfrm>
          <a:off x="610470" y="7450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FAAC3-E2E3-4273-B223-F61DF007235F}">
      <dsp:nvSpPr>
        <dsp:cNvPr id="0" name=""/>
        <dsp:cNvSpPr/>
      </dsp:nvSpPr>
      <dsp:spPr>
        <a:xfrm>
          <a:off x="1012657" y="409638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A1008-EB4F-4330-A315-95DC7C713CF3}">
      <dsp:nvSpPr>
        <dsp:cNvPr id="0" name=""/>
        <dsp:cNvSpPr/>
      </dsp:nvSpPr>
      <dsp:spPr>
        <a:xfrm>
          <a:off x="7188" y="248245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/>
            <a:t>Focused national snapshot audits</a:t>
          </a:r>
          <a:endParaRPr lang="en-US" sz="2400" kern="1200"/>
        </a:p>
      </dsp:txBody>
      <dsp:txXfrm>
        <a:off x="7188" y="2482451"/>
        <a:ext cx="3093750" cy="720000"/>
      </dsp:txXfrm>
    </dsp:sp>
    <dsp:sp modelId="{3367E318-C028-4D1E-91BA-28C7800F2AAE}">
      <dsp:nvSpPr>
        <dsp:cNvPr id="0" name=""/>
        <dsp:cNvSpPr/>
      </dsp:nvSpPr>
      <dsp:spPr>
        <a:xfrm>
          <a:off x="4245626" y="7450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9248C-424F-4F87-9E55-66A84A48FA40}">
      <dsp:nvSpPr>
        <dsp:cNvPr id="0" name=""/>
        <dsp:cNvSpPr/>
      </dsp:nvSpPr>
      <dsp:spPr>
        <a:xfrm>
          <a:off x="4647813" y="409638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48853-A629-4238-9F16-5BC09285A3C9}">
      <dsp:nvSpPr>
        <dsp:cNvPr id="0" name=""/>
        <dsp:cNvSpPr/>
      </dsp:nvSpPr>
      <dsp:spPr>
        <a:xfrm>
          <a:off x="3642345" y="248245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/>
            <a:t>Continuous feedback of key metrics</a:t>
          </a:r>
          <a:endParaRPr lang="en-US" sz="2400" kern="1200"/>
        </a:p>
      </dsp:txBody>
      <dsp:txXfrm>
        <a:off x="3642345" y="2482451"/>
        <a:ext cx="3093750" cy="720000"/>
      </dsp:txXfrm>
    </dsp:sp>
    <dsp:sp modelId="{F9AC0112-3DC8-48AC-BFB2-3F735C065E3B}">
      <dsp:nvSpPr>
        <dsp:cNvPr id="0" name=""/>
        <dsp:cNvSpPr/>
      </dsp:nvSpPr>
      <dsp:spPr>
        <a:xfrm>
          <a:off x="7880782" y="7450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1126D-4F0A-497B-9013-FF04DA442DFD}">
      <dsp:nvSpPr>
        <dsp:cNvPr id="0" name=""/>
        <dsp:cNvSpPr/>
      </dsp:nvSpPr>
      <dsp:spPr>
        <a:xfrm>
          <a:off x="8282970" y="409638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2F187-F3FA-4FBC-B66C-FE0529B43044}">
      <dsp:nvSpPr>
        <dsp:cNvPr id="0" name=""/>
        <dsp:cNvSpPr/>
      </dsp:nvSpPr>
      <dsp:spPr>
        <a:xfrm>
          <a:off x="7277501" y="248245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Big data</a:t>
          </a:r>
        </a:p>
      </dsp:txBody>
      <dsp:txXfrm>
        <a:off x="7277501" y="2482451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0FFC0-9FC5-44DC-B57C-6860D56E5DC9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C4592-CBDA-45AB-99BF-729D701E3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90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6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F4E89-36D0-2EDE-862D-EB8E5A7D8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836AE-7D7E-468B-2911-03E4A14E0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B0E3-7E70-8918-AC19-0F9BA466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62297-EEA7-8D42-5FC0-C5339D35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42F7A-1C5D-D81E-F09B-A7981104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4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C641-9809-8384-0C57-C9EC66CE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64225-45BE-A7F1-2EA6-480F7BC20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37629-20B9-DDAE-3DCB-DE1E427C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D9C52-D97C-6013-1078-C1E2279D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4AA26-F62E-F428-B28C-7E6773F0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3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90A59-E0B3-811F-DE24-C2B32AFFC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69A96-86D6-CDF9-4DEF-259BAA01F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E299-193A-2902-ED44-AF41228B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2AE29-CC1F-D04B-B0F2-FA15405E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62E23-D479-964D-BE43-711A3430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20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192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32C9-C2BF-EB36-3EF2-37FCD5B4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0C2-1CBD-235E-C4A9-21472D064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FF582-ABEC-14F4-02E2-0588668D3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E2461-5A71-ACD6-AEC2-0D44CDCC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83E1-7FD1-6B17-F499-00EF8000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59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4564-730E-7D7A-FB56-DD65541F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E79C3-AD8A-A112-8188-1B762B20C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9D035-DD71-902E-2A8A-8DEDB49C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2441A-68B1-ADA1-A3D4-16D5821F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E5673-3BF7-75F4-8FD5-4F530719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60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CCB2-9288-73A2-1A6B-D5CC2E89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FEBEA-FFBA-0F24-CA48-58CDB0E46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E50C3-4BF0-8ACF-96DA-1F2EA9AC5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AF10E-463A-810D-2B34-42AD7621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26373-80F6-EA17-543C-3AAD0E9F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6F15A-47EA-4920-CDEE-44EF4820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69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B95AB-38DB-43E7-79AA-316D6621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C6307-8922-4BDA-1274-5EFD2A31C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6C484-AC8F-0D2F-F69D-6FFBF1FB5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E2AE5-1951-E666-773F-E2143DD0B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9378A-54D4-7260-4B65-14E01AFFC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E1F1F2-2EFE-5F42-CFF3-1D401573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FB672-A7A8-6E32-E188-90BC369A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52BDC-2030-3F70-E4E9-6022F68E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4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6457-4B4A-C8AF-2365-B8CDC6B1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E0074-E36B-F23C-E3D9-0AFFAF26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63BB7-4909-5283-4E1B-5BC9494A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408D8-8B32-ABB6-7139-7F96817D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3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BCBDF-91FC-E39F-BC9B-0284A5309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061AF-A8C2-498F-FBBB-B8AB6C8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74DFF-A7C1-AF11-3289-2B744ADF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6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BB2A-1C43-B155-4FA6-9DB044D6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88301-2A81-9FE9-A514-28B47B86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EFC1D-98B6-C4B9-3EAA-D764DB237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75983-4543-5CDC-0C15-190DA60D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858FD-8C9F-45B5-7F1C-E2800EAD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70A7-01D8-BA00-4571-868E6296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1A7A-402C-F722-D80A-9C676AE8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AD537-0439-0319-A0C0-FD67AA197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70F3F-27FB-1D1B-7983-70D1295E6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9AB9F-ACFE-FD5B-BACD-90179A30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24553-EC19-99C9-A132-1A14ED4F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43DD3-1A43-11E0-57D1-1CA2A60C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92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89989-C398-BF3C-CD55-6ED8EB40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AAE35-F4AD-0E25-9524-80BF76552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13915-F8B7-FEFC-6104-44BCD276D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61D0D-05CD-4549-96D2-3187A95D60CC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9326F-5895-C7C1-5B6E-C7EC02130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54CC-45DC-C78B-A378-15BA52261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4E6A4-B83A-4E25-9D55-8EC63CA2D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7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990" y="4346296"/>
            <a:ext cx="7504072" cy="1674470"/>
          </a:xfrm>
        </p:spPr>
        <p:txBody>
          <a:bodyPr rtlCol="0"/>
          <a:lstStyle/>
          <a:p>
            <a:pPr rtl="0"/>
            <a:r>
              <a:rPr lang="en-GB" sz="4800" dirty="0"/>
              <a:t>BAUS</a:t>
            </a:r>
            <a:br>
              <a:rPr lang="en-GB" sz="4800" dirty="0"/>
            </a:br>
            <a:r>
              <a:rPr lang="en-GB" sz="4800" dirty="0"/>
              <a:t> Audit Steering Group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3D3AD-33B4-26C3-3CC1-1F1D058B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6" y="668584"/>
            <a:ext cx="5926291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acticing Surgeons | ACS">
            <a:extLst>
              <a:ext uri="{FF2B5EF4-FFF2-40B4-BE49-F238E27FC236}">
                <a16:creationId xmlns:a16="http://schemas.microsoft.com/office/drawing/2014/main" id="{160442A8-5924-6AB9-CAF9-ACE6C6699F3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r="285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RITISH ASSOCIATION OF UROLOGICAL SURGEONS LIMITED | LinkedIn">
            <a:extLst>
              <a:ext uri="{FF2B5EF4-FFF2-40B4-BE49-F238E27FC236}">
                <a16:creationId xmlns:a16="http://schemas.microsoft.com/office/drawing/2014/main" id="{71FD7FCE-5798-1DC1-8563-3BED2054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0" y="28924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EC0EA-A6D4-95CA-0443-C34F247A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03776" cy="1325563"/>
          </a:xfrm>
        </p:spPr>
        <p:txBody>
          <a:bodyPr/>
          <a:lstStyle/>
          <a:p>
            <a:r>
              <a:rPr lang="en-GB" dirty="0"/>
              <a:t>Model Hospital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18B91-AE37-D2CF-F742-23AC97F1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726" y="230379"/>
            <a:ext cx="2011854" cy="2011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34D55-8372-C481-65DD-6E32752A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2" y="4112280"/>
            <a:ext cx="5536777" cy="2619750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E455D657-10DF-D835-0756-D37F21259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6" y="1438496"/>
            <a:ext cx="5038724" cy="25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97FF39-9D3A-A9CB-E20A-26159D44077E}"/>
              </a:ext>
            </a:extLst>
          </p:cNvPr>
          <p:cNvSpPr txBox="1"/>
          <p:nvPr/>
        </p:nvSpPr>
        <p:spPr>
          <a:xfrm>
            <a:off x="1087848" y="5098989"/>
            <a:ext cx="280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Regional Level data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1C66-39E2-950D-72E7-8058DD02088D}"/>
              </a:ext>
            </a:extLst>
          </p:cNvPr>
          <p:cNvSpPr txBox="1"/>
          <p:nvPr/>
        </p:nvSpPr>
        <p:spPr>
          <a:xfrm>
            <a:off x="1303980" y="2242233"/>
            <a:ext cx="280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Level data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99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CAB4-3509-3B0D-9B14-6E93C360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223838"/>
            <a:ext cx="4857751" cy="1935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AD6AD-90EF-3BAA-4104-E3FB3C49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2159635"/>
            <a:ext cx="3571876" cy="1988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6CCE5-FE73-13BA-FE6D-29044E040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" y="4148343"/>
            <a:ext cx="4257675" cy="146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48D74-2200-AD5F-73B0-0752B159E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7" y="5612180"/>
            <a:ext cx="4257675" cy="1183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26BA57-C1F3-E998-F901-93D9A7FAE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996" y="342773"/>
            <a:ext cx="4426071" cy="3924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07F38-5404-249D-2045-1AEF3D274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412" y="4241154"/>
            <a:ext cx="4110038" cy="1171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CA5F4B-2F60-F7B9-943F-5017DEAC3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3412" y="5505024"/>
            <a:ext cx="3571877" cy="1225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932324-0687-E866-7777-4360464D1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0651" y="223838"/>
            <a:ext cx="4619626" cy="1459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F4F342-3D59-AAC5-01CF-A446FB884F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0651" y="1683092"/>
            <a:ext cx="4857752" cy="21994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946E32-9581-F846-6C77-13D0F31547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7029" y="3926845"/>
            <a:ext cx="3934680" cy="1270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8D9806-DFFF-A113-A677-CB3021F6F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0067" y="5412213"/>
            <a:ext cx="4110038" cy="12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2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817A-C651-3ADD-6CCF-6EF8732A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Organisations ASG works with regularly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A111F2-1D0B-6DF3-C3C4-15CDE40B2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035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All BAUS specialty sections</a:t>
            </a:r>
          </a:p>
          <a:p>
            <a:r>
              <a:rPr lang="en-GB" dirty="0"/>
              <a:t>GIRFT – National Lead is permanent member of ASG</a:t>
            </a:r>
          </a:p>
          <a:p>
            <a:r>
              <a:rPr lang="en-GB" dirty="0"/>
              <a:t>NCIP – attend Urology Vanguard Meetings</a:t>
            </a:r>
          </a:p>
          <a:p>
            <a:r>
              <a:rPr lang="en-GB" dirty="0"/>
              <a:t>HQIP – to mandate national audits through Quality Accounts</a:t>
            </a:r>
          </a:p>
          <a:p>
            <a:r>
              <a:rPr lang="en-GB" dirty="0"/>
              <a:t>HIN – new project on bladder outflow procedures</a:t>
            </a:r>
          </a:p>
          <a:p>
            <a:r>
              <a:rPr lang="en-GB" dirty="0"/>
              <a:t>PHIN</a:t>
            </a:r>
          </a:p>
          <a:p>
            <a:pPr marL="0" indent="0">
              <a:buNone/>
            </a:pPr>
            <a:r>
              <a:rPr lang="en-GB" sz="2000" dirty="0"/>
              <a:t>    and many others on a more ad hoc basis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5EA55-C2C5-E05B-D2FE-17BF80DB0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03" y="4727300"/>
            <a:ext cx="5772151" cy="19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113A-790C-B350-0B1D-FB1642D6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existing data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31667-C39D-FBC6-AF5F-59235C6BC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1700" cy="4351338"/>
          </a:xfrm>
        </p:spPr>
        <p:txBody>
          <a:bodyPr>
            <a:normAutofit/>
          </a:bodyPr>
          <a:lstStyle/>
          <a:p>
            <a:r>
              <a:rPr lang="en-GB" dirty="0"/>
              <a:t>Specific commissioned projects</a:t>
            </a:r>
          </a:p>
          <a:p>
            <a:r>
              <a:rPr lang="en-GB" dirty="0"/>
              <a:t>Aiming to use the national data already collected to provide focused insights and shape questions for national snapshot audits</a:t>
            </a:r>
          </a:p>
          <a:p>
            <a:pPr lvl="1"/>
            <a:r>
              <a:rPr lang="en-GB" dirty="0"/>
              <a:t>Up to 3 per year</a:t>
            </a:r>
          </a:p>
          <a:p>
            <a:pPr lvl="1"/>
            <a:r>
              <a:rPr lang="en-GB" dirty="0"/>
              <a:t>Agreement obtained from NCIP</a:t>
            </a:r>
          </a:p>
          <a:p>
            <a:pPr lvl="1"/>
            <a:r>
              <a:rPr lang="en-GB" dirty="0"/>
              <a:t>Potential to also go out to other clinical or academic units</a:t>
            </a:r>
          </a:p>
          <a:p>
            <a:pPr lvl="1"/>
            <a:r>
              <a:rPr lang="en-GB" dirty="0"/>
              <a:t>Potential for machine learning predictive analyses</a:t>
            </a:r>
          </a:p>
          <a:p>
            <a:pPr lvl="1"/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project on BOO just starting in combination with HIN</a:t>
            </a:r>
          </a:p>
          <a:p>
            <a:pPr lvl="1"/>
            <a:r>
              <a:rPr lang="en-GB" dirty="0"/>
              <a:t>Potential for funding for some projects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D1D5D-E3D9-BF79-DEA0-55C8D5C6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161" y="365125"/>
            <a:ext cx="1681163" cy="21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9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F74E0-0A22-EECF-CCAA-9502583C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15525" cy="1325563"/>
          </a:xfrm>
        </p:spPr>
        <p:txBody>
          <a:bodyPr/>
          <a:lstStyle/>
          <a:p>
            <a:r>
              <a:rPr lang="en-GB" dirty="0"/>
              <a:t>ASG core functions </a:t>
            </a:r>
            <a:r>
              <a:rPr lang="en-GB" sz="2800" dirty="0"/>
              <a:t>(from Terms of Reference)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6723BA-1869-5CE6-1047-E44870AC3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audit proposals from the BAUS Specialist Sections against clearly defined criteria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direct the development of focused audits by the BAUS Specialist Sections that have achievable aims and outputs, including national reporting and provision of individual feedback to participating units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use of feedback to individual units as a stimulus for local review, generation of an action plan and re-auditing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Coordinate the development and provision of audit resources for urology, including engagement with trainees to support their contribution to national audit and quality improvement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with and facilitate specialty clinical expertise to external data collection agencies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quality improvement including NHSE /GIRFT / NCIP / HQIP / Medical Devices Safety Programme / NIHR / NATCAN, PHIN, as appropriate e.g. content and metrics in NCIP and MHS, GIRFT-BAUS Clinical Coding Guidance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usage of NCIP and MHS to urologists as quality improvement tools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improvement of clinical coding for urology through engagement of urologists with Trust coding departments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748A4-BAEB-8D08-6287-0A21CB58A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984" y="139113"/>
            <a:ext cx="1908213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2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275F7-A12C-62E2-77A4-DB9C02D2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Guiding Principles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E1E2B4-C7DF-50FA-F9BB-F2B4B54D9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79869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521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D4083-FB54-438E-4F65-2B50D831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000" dirty="0"/>
              <a:t>How does ASG facilitate Quality Improvement?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D471AE-E137-F117-81E5-57A2298DB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4034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263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CAA22-F996-43A7-2345-08B27DF59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56" y="0"/>
            <a:ext cx="696288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90D8B-F749-E483-C714-EAA2DEEB0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89" y="79991"/>
            <a:ext cx="1804987" cy="20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8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415833"/>
              </p:ext>
            </p:extLst>
          </p:nvPr>
        </p:nvGraphicFramePr>
        <p:xfrm>
          <a:off x="915630" y="1716390"/>
          <a:ext cx="4894620" cy="47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880100" imgH="5715000" progId="Word.Document.12">
                  <p:embed/>
                </p:oleObj>
              </mc:Choice>
              <mc:Fallback>
                <p:oleObj name="Document" r:id="rId2" imgW="5880100" imgH="57150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5630" y="1716390"/>
                        <a:ext cx="4894620" cy="475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shot 2019-06-09 at 21.02.26.png">
            <a:extLst>
              <a:ext uri="{FF2B5EF4-FFF2-40B4-BE49-F238E27FC236}">
                <a16:creationId xmlns:a16="http://schemas.microsoft.com/office/drawing/2014/main" id="{EAD2F927-8626-90EC-2CB8-3264BE366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85" y="1716390"/>
            <a:ext cx="2884528" cy="497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741633-2F5A-AF16-2C7C-B1EA11578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889" y="79991"/>
            <a:ext cx="1804987" cy="20240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A9E17C-04E1-E5B7-709B-98E7D159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Guiding and facilitating National Audit</a:t>
            </a:r>
          </a:p>
        </p:txBody>
      </p:sp>
    </p:spTree>
    <p:extLst>
      <p:ext uri="{BB962C8B-B14F-4D97-AF65-F5344CB8AC3E}">
        <p14:creationId xmlns:p14="http://schemas.microsoft.com/office/powerpoint/2010/main" val="161745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8FB0-1A7D-ACC8-DF7D-E40F05AE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524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National Snapshot Audit Pipeline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0E14A4-D894-0931-041E-76BAD667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84" y="1950098"/>
            <a:ext cx="1545383" cy="97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AF6ED7-8BEF-41EF-23B8-E7924216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30" y="1950098"/>
            <a:ext cx="1217062" cy="812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03D44F-45D3-E5B5-C295-5ACF9C698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525" y="3594981"/>
            <a:ext cx="1245148" cy="812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D5A24-314B-5683-836D-182351645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342" y="3594981"/>
            <a:ext cx="1238150" cy="803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ECF18-1FC5-4BA6-1855-E57BC86F335F}"/>
              </a:ext>
            </a:extLst>
          </p:cNvPr>
          <p:cNvSpPr txBox="1"/>
          <p:nvPr/>
        </p:nvSpPr>
        <p:spPr>
          <a:xfrm>
            <a:off x="4111848" y="292612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Nephrostomy Audit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31161-5F33-525C-BE55-39F38E011A43}"/>
              </a:ext>
            </a:extLst>
          </p:cNvPr>
          <p:cNvSpPr txBox="1"/>
          <p:nvPr/>
        </p:nvSpPr>
        <p:spPr>
          <a:xfrm>
            <a:off x="8528436" y="280951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I-DUNC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E922A-6921-42B5-0DC4-D089CAC2744F}"/>
              </a:ext>
            </a:extLst>
          </p:cNvPr>
          <p:cNvSpPr txBox="1"/>
          <p:nvPr/>
        </p:nvSpPr>
        <p:spPr>
          <a:xfrm>
            <a:off x="4770929" y="440760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4C48A-19A9-D542-4485-E16602D74193}"/>
              </a:ext>
            </a:extLst>
          </p:cNvPr>
          <p:cNvSpPr txBox="1"/>
          <p:nvPr/>
        </p:nvSpPr>
        <p:spPr>
          <a:xfrm>
            <a:off x="8647353" y="451034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SNAP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59C86-C813-D663-E9F8-3E3420533E33}"/>
              </a:ext>
            </a:extLst>
          </p:cNvPr>
          <p:cNvSpPr txBox="1"/>
          <p:nvPr/>
        </p:nvSpPr>
        <p:spPr>
          <a:xfrm>
            <a:off x="4411771" y="5469730"/>
            <a:ext cx="1711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BOOMERANG</a:t>
            </a:r>
          </a:p>
          <a:p>
            <a:pPr algn="ctr"/>
            <a:r>
              <a:rPr lang="en-GB" dirty="0"/>
              <a:t>(Recurrent UTIs)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37105-08C9-F1C3-883B-2C206F8AA6D0}"/>
              </a:ext>
            </a:extLst>
          </p:cNvPr>
          <p:cNvSpPr txBox="1"/>
          <p:nvPr/>
        </p:nvSpPr>
        <p:spPr>
          <a:xfrm>
            <a:off x="7731642" y="5418595"/>
            <a:ext cx="288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EMPAST</a:t>
            </a:r>
          </a:p>
          <a:p>
            <a:pPr algn="ctr"/>
            <a:r>
              <a:rPr lang="en-GB" dirty="0"/>
              <a:t>(Testicular lump assessment)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F70AD4-B3EC-DE85-25BC-B6138AC382D7}"/>
              </a:ext>
            </a:extLst>
          </p:cNvPr>
          <p:cNvSpPr/>
          <p:nvPr/>
        </p:nvSpPr>
        <p:spPr>
          <a:xfrm>
            <a:off x="939567" y="2239861"/>
            <a:ext cx="1848436" cy="755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2023-4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2CDC92-E685-2BD5-3A8F-09904A312B24}"/>
              </a:ext>
            </a:extLst>
          </p:cNvPr>
          <p:cNvSpPr/>
          <p:nvPr/>
        </p:nvSpPr>
        <p:spPr>
          <a:xfrm>
            <a:off x="939567" y="3755331"/>
            <a:ext cx="1848436" cy="755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2024-5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126D60-C1C7-FCC0-F75A-F6964592E312}"/>
              </a:ext>
            </a:extLst>
          </p:cNvPr>
          <p:cNvSpPr/>
          <p:nvPr/>
        </p:nvSpPr>
        <p:spPr>
          <a:xfrm>
            <a:off x="954638" y="5186911"/>
            <a:ext cx="1848436" cy="755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2025-6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B634649-3E92-1C16-477F-A31B53B0075A}"/>
              </a:ext>
            </a:extLst>
          </p:cNvPr>
          <p:cNvSpPr/>
          <p:nvPr/>
        </p:nvSpPr>
        <p:spPr>
          <a:xfrm>
            <a:off x="1669409" y="1525366"/>
            <a:ext cx="335560" cy="5620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55A709A-9D04-18B1-092B-6215E230D406}"/>
              </a:ext>
            </a:extLst>
          </p:cNvPr>
          <p:cNvSpPr/>
          <p:nvPr/>
        </p:nvSpPr>
        <p:spPr>
          <a:xfrm>
            <a:off x="1669409" y="3094855"/>
            <a:ext cx="335560" cy="5620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3FA5474A-E090-6A27-6838-E39DB4ED3AC2}"/>
              </a:ext>
            </a:extLst>
          </p:cNvPr>
          <p:cNvSpPr/>
          <p:nvPr/>
        </p:nvSpPr>
        <p:spPr>
          <a:xfrm>
            <a:off x="1669409" y="4576330"/>
            <a:ext cx="335560" cy="5620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4482784-97D0-D2B2-36A1-DD1F2BF8314C}"/>
              </a:ext>
            </a:extLst>
          </p:cNvPr>
          <p:cNvSpPr/>
          <p:nvPr/>
        </p:nvSpPr>
        <p:spPr>
          <a:xfrm>
            <a:off x="1696005" y="6056429"/>
            <a:ext cx="335560" cy="56206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47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FC2E-A8DA-B02E-6421-0419C459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NCIP – </a:t>
            </a:r>
            <a:r>
              <a:rPr lang="en-GB" sz="2800" dirty="0"/>
              <a:t>National Consultant Information Programme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DF7DC-8FF7-7AEC-1D8B-47066471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827" y="258147"/>
            <a:ext cx="2007637" cy="2007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58274-C8EE-EB22-4AE1-EEE677D97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808" y="1690688"/>
            <a:ext cx="5162780" cy="219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7794C3-2D38-F2B7-17C6-780B27E9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7" y="4151318"/>
            <a:ext cx="5061523" cy="2220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F071C-E934-985B-8861-B36D53E7B02F}"/>
              </a:ext>
            </a:extLst>
          </p:cNvPr>
          <p:cNvSpPr txBox="1"/>
          <p:nvPr/>
        </p:nvSpPr>
        <p:spPr>
          <a:xfrm>
            <a:off x="1604282" y="5011002"/>
            <a:ext cx="280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Level data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6E4A9-F11B-F061-2197-03F7B0DC890B}"/>
              </a:ext>
            </a:extLst>
          </p:cNvPr>
          <p:cNvSpPr txBox="1"/>
          <p:nvPr/>
        </p:nvSpPr>
        <p:spPr>
          <a:xfrm>
            <a:off x="1359775" y="2265784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Consultant Level data</a:t>
            </a:r>
          </a:p>
        </p:txBody>
      </p:sp>
    </p:spTree>
    <p:extLst>
      <p:ext uri="{BB962C8B-B14F-4D97-AF65-F5344CB8AC3E}">
        <p14:creationId xmlns:p14="http://schemas.microsoft.com/office/powerpoint/2010/main" val="324542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6995-852E-0A4E-417C-B3C75E3E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NCIP: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E54B-5DA2-58C4-3E6C-3A141F558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All your common procedures (almost)</a:t>
            </a:r>
          </a:p>
          <a:p>
            <a:r>
              <a:rPr lang="en-GB" dirty="0"/>
              <a:t>Updated regularly</a:t>
            </a:r>
          </a:p>
          <a:p>
            <a:r>
              <a:rPr lang="en-GB" dirty="0"/>
              <a:t>Peer comparators</a:t>
            </a:r>
          </a:p>
          <a:p>
            <a:r>
              <a:rPr lang="en-GB" dirty="0"/>
              <a:t>Able to go to patient level detail for validation</a:t>
            </a:r>
          </a:p>
          <a:p>
            <a:r>
              <a:rPr lang="en-GB" dirty="0"/>
              <a:t>Increased procedure specific filter options</a:t>
            </a:r>
          </a:p>
          <a:p>
            <a:r>
              <a:rPr lang="en-GB" dirty="0"/>
              <a:t>Re-operation rates</a:t>
            </a:r>
          </a:p>
          <a:p>
            <a:r>
              <a:rPr lang="en-GB" dirty="0"/>
              <a:t>Clinical Lead view</a:t>
            </a:r>
          </a:p>
          <a:p>
            <a:r>
              <a:rPr lang="en-GB" dirty="0"/>
              <a:t>Downloadable reports for appraisal</a:t>
            </a:r>
          </a:p>
          <a:p>
            <a:r>
              <a:rPr lang="en-GB" dirty="0"/>
              <a:t>On-going iteration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39741-76FC-9572-BEB5-F571231D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503" y="4001294"/>
            <a:ext cx="3664180" cy="2051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D6F2E-A237-D3F8-27C2-B0C9F5D3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758" y="415536"/>
            <a:ext cx="201185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1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B9C320C6C674F92F72B338DE3C021" ma:contentTypeVersion="18" ma:contentTypeDescription="Create a new document." ma:contentTypeScope="" ma:versionID="2497111d4dccca36bb31b869062135a7">
  <xsd:schema xmlns:xsd="http://www.w3.org/2001/XMLSchema" xmlns:xs="http://www.w3.org/2001/XMLSchema" xmlns:p="http://schemas.microsoft.com/office/2006/metadata/properties" xmlns:ns1="http://schemas.microsoft.com/sharepoint/v3" xmlns:ns2="324ae1a9-13cc-431f-8c57-e3f81ec97d5c" xmlns:ns3="c3cf0c52-f5c9-4a89-971d-d0b2ec18b892" targetNamespace="http://schemas.microsoft.com/office/2006/metadata/properties" ma:root="true" ma:fieldsID="8a45ed480c710a338ac96fac3c0207ac" ns1:_="" ns2:_="" ns3:_="">
    <xsd:import namespace="http://schemas.microsoft.com/sharepoint/v3"/>
    <xsd:import namespace="324ae1a9-13cc-431f-8c57-e3f81ec97d5c"/>
    <xsd:import namespace="c3cf0c52-f5c9-4a89-971d-d0b2ec18b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ae1a9-13cc-431f-8c57-e3f81ec97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fed29e-2aff-4ebc-a0c2-985f1d8c40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f0c52-f5c9-4a89-971d-d0b2ec18b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f2cf25-d047-4209-919f-c6feb63742e6}" ma:internalName="TaxCatchAll" ma:showField="CatchAllData" ma:web="c3cf0c52-f5c9-4a89-971d-d0b2ec18b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6DA729-E7A9-4557-A5A9-DA64289791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4ae1a9-13cc-431f-8c57-e3f81ec97d5c"/>
    <ds:schemaRef ds:uri="c3cf0c52-f5c9-4a89-971d-d0b2ec18b8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5F1B38-BE7E-4C75-B562-EF003BC22E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459</Words>
  <Application>Microsoft Office PowerPoint</Application>
  <PresentationFormat>Widescreen</PresentationFormat>
  <Paragraphs>68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Office Theme</vt:lpstr>
      <vt:lpstr>Document</vt:lpstr>
      <vt:lpstr>BAUS  Audit Steering Group</vt:lpstr>
      <vt:lpstr>ASG core functions (from Terms of Reference)</vt:lpstr>
      <vt:lpstr>Guiding Principles</vt:lpstr>
      <vt:lpstr>How does ASG facilitate Quality Improvement?</vt:lpstr>
      <vt:lpstr>PowerPoint Presentation</vt:lpstr>
      <vt:lpstr>Guiding and facilitating National Audit</vt:lpstr>
      <vt:lpstr>National Snapshot Audit Pipeline</vt:lpstr>
      <vt:lpstr>NCIP – National Consultant Information Programme</vt:lpstr>
      <vt:lpstr>NCIP:</vt:lpstr>
      <vt:lpstr>Model Hospital</vt:lpstr>
      <vt:lpstr>PowerPoint Presentation</vt:lpstr>
      <vt:lpstr>Organisations ASG works with regularly</vt:lpstr>
      <vt:lpstr>Using existing data better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BAUS  Audit Steering Group</dc:title>
  <dc:creator>Robert Calvert</dc:creator>
  <cp:lastModifiedBy>Beverly Tomkins</cp:lastModifiedBy>
  <cp:revision>18</cp:revision>
  <dcterms:created xsi:type="dcterms:W3CDTF">2024-09-28T09:11:18Z</dcterms:created>
  <dcterms:modified xsi:type="dcterms:W3CDTF">2025-01-15T10:51:09Z</dcterms:modified>
</cp:coreProperties>
</file>